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3" r:id="rId22"/>
    <p:sldId id="277" r:id="rId23"/>
    <p:sldId id="280" r:id="rId24"/>
    <p:sldId id="278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9610-DD6D-4748-AB3B-358ADC28DBF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00643-6D5C-4084-82C4-CB24F6E9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0643-6D5C-4084-82C4-CB24F6E9EF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5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0643-6D5C-4084-82C4-CB24F6E9EF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3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4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2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4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"/>
            <a:ext cx="9144000" cy="67530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1676400"/>
            <a:ext cx="6096000" cy="2215991"/>
          </a:xfrm>
          <a:prstGeom prst="rect">
            <a:avLst/>
          </a:prstGeom>
          <a:noFill/>
          <a:ln>
            <a:noFill/>
          </a:ln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স্বাগতম</a:t>
            </a:r>
            <a:endParaRPr lang="en-US" sz="1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0936" y="2386084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মুগ্ধ  সবার  প্রাণ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238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9108"/>
            <a:ext cx="4114800" cy="37542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589108"/>
            <a:ext cx="4343399" cy="37542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3286" y="4953000"/>
            <a:ext cx="5029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সাগর নদীর ঊর্মিমালার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42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021" y="2873514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মন ভোলানো  সুর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300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18864"/>
            <a:ext cx="8036518" cy="4402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7845" y="5869677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নদী হচ্ছে স্রোতস্বিনী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54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6216" y="2207528"/>
            <a:ext cx="658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সাগর সমুদ্দুর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666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8780"/>
            <a:ext cx="8382000" cy="4977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029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484" y="5213866"/>
            <a:ext cx="6746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ছড়ায়  পাহাড়  সুরের  বাহার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45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7" y="381000"/>
            <a:ext cx="8201823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6776" y="5334000"/>
            <a:ext cx="65224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ঝরনা</a:t>
            </a:r>
            <a:r>
              <a:rPr lang="bn-IN" sz="6600" dirty="0" smtClean="0"/>
              <a:t> </a:t>
            </a:r>
            <a:r>
              <a:rPr lang="bn-BD" sz="6600" dirty="0" smtClean="0"/>
              <a:t>- প্রকৃতিতে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760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9901"/>
            <a:ext cx="8610600" cy="4843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492088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বাতাসে  তার  প্রতিধ্বনি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677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7315198" cy="2072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66632"/>
            <a:ext cx="7315198" cy="18481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20534"/>
            <a:ext cx="7315199" cy="1723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4855" y="6019800"/>
            <a:ext cx="502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গ্রীষ্ম-  বর্ষা – শীতে।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085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668250"/>
            <a:ext cx="74676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/>
              <a:t>এসো  বই  পড়ি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574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752600"/>
            <a:ext cx="6553200" cy="1200329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</a:ln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শিক্ষক পরিচিতি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92036" y="3810000"/>
            <a:ext cx="8547164" cy="1815882"/>
          </a:xfrm>
          <a:prstGeom prst="rect">
            <a:avLst/>
          </a:prstGeom>
          <a:solidFill>
            <a:srgbClr val="00B0F0"/>
          </a:solidFill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নামঃ</a:t>
            </a:r>
            <a:r>
              <a:rPr lang="en-US" sz="2800" dirty="0" err="1" smtClean="0"/>
              <a:t>মোহাম্মদ</a:t>
            </a:r>
            <a:r>
              <a:rPr lang="en-US" sz="2800" dirty="0" smtClean="0"/>
              <a:t> </a:t>
            </a:r>
            <a:r>
              <a:rPr lang="en-US" sz="2800" dirty="0" err="1" smtClean="0"/>
              <a:t>ইসমাইল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endParaRPr lang="bn-BD" sz="2800" dirty="0" smtClean="0"/>
          </a:p>
          <a:p>
            <a:r>
              <a:rPr lang="bn-BD" sz="2800" dirty="0" smtClean="0"/>
              <a:t>পদবিঃসহকারী শিক্ষক</a:t>
            </a:r>
            <a:r>
              <a:rPr lang="en-US" sz="2800" dirty="0" smtClean="0"/>
              <a:t>                                                     </a:t>
            </a:r>
            <a:r>
              <a:rPr lang="bn-BD" sz="2800" dirty="0" smtClean="0"/>
              <a:t> </a:t>
            </a:r>
            <a:endParaRPr lang="bn-IN" sz="2800" dirty="0" smtClean="0"/>
          </a:p>
          <a:p>
            <a:r>
              <a:rPr lang="bn-BD" sz="2800" dirty="0" smtClean="0"/>
              <a:t>নামঃ</a:t>
            </a:r>
            <a:r>
              <a:rPr lang="en-US" sz="2800" dirty="0" smtClean="0"/>
              <a:t>৪৫ন</a:t>
            </a:r>
            <a:r>
              <a:rPr lang="bn-IN" sz="2800" dirty="0"/>
              <a:t>ং</a:t>
            </a:r>
            <a:r>
              <a:rPr lang="bn-BD" sz="2800" dirty="0" smtClean="0"/>
              <a:t> </a:t>
            </a:r>
            <a:r>
              <a:rPr lang="bn-IN" sz="2800" dirty="0" smtClean="0"/>
              <a:t>ঘাগড়া </a:t>
            </a:r>
            <a:r>
              <a:rPr lang="bn-BD" sz="2800" dirty="0" smtClean="0"/>
              <a:t>সরকারি  বিদ্যালয় প্রাথমিক ব</a:t>
            </a:r>
            <a:r>
              <a:rPr lang="en-US" sz="2800" dirty="0" smtClean="0"/>
              <a:t>ি</a:t>
            </a:r>
            <a:r>
              <a:rPr lang="bn-BD" sz="2800" dirty="0" smtClean="0"/>
              <a:t>দ্যালয়।                                                        </a:t>
            </a:r>
            <a:r>
              <a:rPr lang="bn-IN" sz="2800" dirty="0" smtClean="0"/>
              <a:t>কচুয়া</a:t>
            </a:r>
            <a:r>
              <a:rPr lang="bn-BD" sz="2800" dirty="0" smtClean="0"/>
              <a:t> সদর</a:t>
            </a:r>
            <a:r>
              <a:rPr lang="bn-IN" sz="2800" dirty="0" smtClean="0"/>
              <a:t>,কচুয়া</a:t>
            </a:r>
            <a:r>
              <a:rPr lang="bn-BD" sz="2800" dirty="0" smtClean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1393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64183" cy="528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82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কবিতার</a:t>
            </a:r>
            <a:r>
              <a:rPr lang="en-US" sz="4400" dirty="0" smtClean="0"/>
              <a:t>  </a:t>
            </a:r>
            <a:r>
              <a:rPr lang="en-US" sz="4400" dirty="0" err="1" smtClean="0"/>
              <a:t>মূলভাব</a:t>
            </a:r>
            <a:r>
              <a:rPr lang="en-US" sz="4400" dirty="0" smtClean="0"/>
              <a:t>  </a:t>
            </a:r>
            <a:r>
              <a:rPr lang="en-US" sz="4400" dirty="0" err="1" smtClean="0"/>
              <a:t>জেনে</a:t>
            </a:r>
            <a:r>
              <a:rPr lang="en-US" sz="4400" dirty="0" smtClean="0"/>
              <a:t>  </a:t>
            </a:r>
            <a:r>
              <a:rPr lang="en-US" sz="4400" dirty="0" err="1" smtClean="0"/>
              <a:t>নিই</a:t>
            </a:r>
            <a:r>
              <a:rPr lang="en-US" sz="4400" dirty="0" smtClean="0"/>
              <a:t>। </a:t>
            </a:r>
            <a:endParaRPr 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763000" cy="344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94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871" y="762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যুক্তবর্ণযুক্ত শব্দগুলো চিনি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00752" y="1724085"/>
            <a:ext cx="7328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মুগ্ধ </a:t>
            </a:r>
          </a:p>
          <a:p>
            <a:r>
              <a:rPr lang="bn-BD" sz="3600" dirty="0" smtClean="0"/>
              <a:t>প্রাণ</a:t>
            </a:r>
          </a:p>
          <a:p>
            <a:r>
              <a:rPr lang="bn-BD" sz="3600" dirty="0" smtClean="0"/>
              <a:t>ঊর্মিমালা </a:t>
            </a:r>
          </a:p>
          <a:p>
            <a:r>
              <a:rPr lang="bn-BD" sz="3600" dirty="0" smtClean="0"/>
              <a:t>স্রোতস্বিনী </a:t>
            </a:r>
          </a:p>
          <a:p>
            <a:r>
              <a:rPr lang="bn-BD" sz="3600" dirty="0" smtClean="0"/>
              <a:t>সমুদ্দুর</a:t>
            </a:r>
          </a:p>
          <a:p>
            <a:r>
              <a:rPr lang="bn-BD" sz="3600" dirty="0" smtClean="0"/>
              <a:t>প্রকৃতি </a:t>
            </a:r>
          </a:p>
          <a:p>
            <a:r>
              <a:rPr lang="bn-BD" sz="3600" dirty="0" smtClean="0"/>
              <a:t>গ্রীষ্ম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232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0036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দলীয় কাজঃ</a:t>
            </a:r>
            <a:r>
              <a:rPr lang="bn-IN" sz="4800" dirty="0" smtClean="0"/>
              <a:t> </a:t>
            </a:r>
          </a:p>
          <a:p>
            <a:r>
              <a:rPr lang="bn-BD" sz="4800" dirty="0" smtClean="0"/>
              <a:t>শব্দগুলো দিয়ে বাক্য  গঠন করঃ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927100" y="3048000"/>
            <a:ext cx="54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/>
              <a:t>মুগ্ধ </a:t>
            </a:r>
          </a:p>
          <a:p>
            <a:pPr algn="ctr"/>
            <a:r>
              <a:rPr lang="bn-BD" sz="3200" dirty="0"/>
              <a:t>প্রাণ</a:t>
            </a:r>
          </a:p>
          <a:p>
            <a:pPr algn="ctr"/>
            <a:r>
              <a:rPr lang="bn-BD" sz="3200" dirty="0"/>
              <a:t>ঊর্মিমালা </a:t>
            </a:r>
          </a:p>
          <a:p>
            <a:pPr algn="ctr"/>
            <a:r>
              <a:rPr lang="bn-BD" sz="3200" dirty="0"/>
              <a:t>স্রোতস্বিনী </a:t>
            </a:r>
          </a:p>
          <a:p>
            <a:pPr algn="ctr"/>
            <a:r>
              <a:rPr lang="bn-BD" sz="3200" dirty="0"/>
              <a:t>সমুদ্দুর</a:t>
            </a:r>
          </a:p>
          <a:p>
            <a:pPr algn="ctr"/>
            <a:r>
              <a:rPr lang="bn-BD" sz="3200" dirty="0" smtClean="0"/>
              <a:t>প্রকৃতি </a:t>
            </a:r>
          </a:p>
          <a:p>
            <a:pPr algn="ctr"/>
            <a:r>
              <a:rPr lang="bn-BD" sz="3200" dirty="0" smtClean="0"/>
              <a:t>গ্রীষ্ম 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8232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100" y="381000"/>
            <a:ext cx="306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মূল্যায়</a:t>
            </a:r>
            <a:r>
              <a:rPr lang="bn-BD" sz="6000" dirty="0" smtClean="0"/>
              <a:t>ণঃ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২১ শে ফেব্রুয়ার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আমাদের কি দিবস?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ফেব্রুয়ারির গান কবিতার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প্রেক্ষাপট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রাঙান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ো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গানটির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গীতিকার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77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728" y="3228389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ফেব্রুয়ার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সম্পর্কে ৫টি বাক্য লিখে আনবে।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</a:rPr>
              <a:t>বাড়ির কাজ</a:t>
            </a:r>
            <a:endParaRPr lang="en-US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55" y="381000"/>
            <a:ext cx="7450667" cy="5726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678253">
            <a:off x="3497741" y="2692549"/>
            <a:ext cx="4625996" cy="2554545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38200"/>
            <a:ext cx="48768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324612" y="2286000"/>
            <a:ext cx="86669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শ্রেণিঃ</a:t>
            </a:r>
            <a:r>
              <a:rPr lang="bn-IN" sz="3600" dirty="0" smtClean="0"/>
              <a:t> </a:t>
            </a:r>
            <a:r>
              <a:rPr lang="bn-BD" sz="3600" dirty="0" smtClean="0"/>
              <a:t>পঞ্চম</a:t>
            </a:r>
          </a:p>
          <a:p>
            <a:r>
              <a:rPr lang="bn-BD" sz="3600" dirty="0" smtClean="0"/>
              <a:t>বিষয়ঃ বাংলা</a:t>
            </a:r>
          </a:p>
          <a:p>
            <a:r>
              <a:rPr lang="bn-BD" sz="3600" dirty="0" smtClean="0"/>
              <a:t>পাঠঃ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ফেব্রুয়ারির  গান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পাঠ্যাংশঃ দোয়েল কোয়েল.................শীতে।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/২০২০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খ্রি়.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27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u="sng" dirty="0" smtClean="0"/>
              <a:t>শিখন ফলঃ</a:t>
            </a:r>
            <a:r>
              <a:rPr lang="bn-BD" sz="4400" u="sng" dirty="0" smtClean="0"/>
              <a:t> </a:t>
            </a:r>
            <a:endParaRPr lang="en-US" sz="8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812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শোনাঃ১.২ .১  উচ্চারিত  পঠিত  বাক্য , কথা  মনোযোগ  সহকারে  শুনবে । 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 বলাঃ ১</a:t>
            </a:r>
            <a:r>
              <a:rPr lang="bn-BD" sz="3200" dirty="0" smtClean="0"/>
              <a:t>.</a:t>
            </a:r>
            <a:r>
              <a:rPr lang="en-US" sz="3200" dirty="0" smtClean="0"/>
              <a:t>১</a:t>
            </a:r>
            <a:r>
              <a:rPr lang="bn-BD" sz="3200" dirty="0" smtClean="0"/>
              <a:t>.</a:t>
            </a:r>
            <a:r>
              <a:rPr lang="en-US" sz="3200" dirty="0" smtClean="0"/>
              <a:t>১ যুক্তবর্ণ  সহযোগে  তৈরি  শব্দ  স্পষ্ট  ও শুদ্ধ ভাবে  বলতে পারবে ।</a:t>
            </a:r>
          </a:p>
          <a:p>
            <a:r>
              <a:rPr lang="bn-BD" sz="3200" dirty="0" smtClean="0"/>
              <a:t>১.১.২</a:t>
            </a:r>
            <a:r>
              <a:rPr lang="en-US" sz="3200" dirty="0" smtClean="0"/>
              <a:t>যুক্তবর্ণ   সহযোগে  তৈরি  শব্দযুক্ত  বাক্য  স্পষ্ট  </a:t>
            </a:r>
            <a:r>
              <a:rPr lang="bn-BD" sz="3200" dirty="0" smtClean="0"/>
              <a:t>ও শুদ্ধভাবে  বলতে  পারবে ।</a:t>
            </a:r>
          </a:p>
          <a:p>
            <a:r>
              <a:rPr lang="bn-BD" sz="3200" dirty="0" smtClean="0"/>
              <a:t>২.২.১ প্রমিত উচ্চারণ  ও  ছন্দ  বজায়  রেখে  কবিতা  আবৃত্তি করতে  পারবে।</a:t>
            </a:r>
          </a:p>
          <a:p>
            <a:r>
              <a:rPr lang="bn-BD" sz="3200" dirty="0" smtClean="0"/>
              <a:t>২.২.২ কবিতার  মূলভাব  বলতে পারবে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3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91" y="744857"/>
            <a:ext cx="8362910" cy="526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174008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ছবিতে</a:t>
            </a:r>
            <a:r>
              <a:rPr lang="bn-BD" sz="2800" dirty="0" smtClean="0"/>
              <a:t> কি  দেখতে  পাচ্ছ ?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76732" y="611760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শহিদ  মিনার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10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334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ফেব্রুয়ারির গান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-লুৎফর রহমান রিটন </a:t>
            </a: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পাঠ্যাংশঃদোয়েল,কোয়েল......শীতে।</a:t>
            </a:r>
          </a:p>
        </p:txBody>
      </p:sp>
    </p:spTree>
    <p:extLst>
      <p:ext uri="{BB962C8B-B14F-4D97-AF65-F5344CB8AC3E}">
        <p14:creationId xmlns:p14="http://schemas.microsoft.com/office/powerpoint/2010/main" val="39380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6" y="202513"/>
            <a:ext cx="3615377" cy="23227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2513"/>
            <a:ext cx="3962400" cy="23227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8" y="2698523"/>
            <a:ext cx="3629025" cy="2685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693974"/>
            <a:ext cx="3962400" cy="2685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2441" y="5831011"/>
            <a:ext cx="611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দোয়</a:t>
            </a:r>
            <a:r>
              <a:rPr lang="bn-BD" sz="3600" dirty="0" smtClean="0"/>
              <a:t>ে</a:t>
            </a:r>
            <a:r>
              <a:rPr lang="en-US" sz="3600" dirty="0" smtClean="0"/>
              <a:t>ল</a:t>
            </a:r>
            <a:r>
              <a:rPr lang="bn-IN" sz="3600" dirty="0" smtClean="0"/>
              <a:t>,</a:t>
            </a:r>
            <a:r>
              <a:rPr lang="en-US" sz="3600" dirty="0" err="1" smtClean="0"/>
              <a:t>কোয়েল</a:t>
            </a:r>
            <a:r>
              <a:rPr lang="bn-IN" sz="3600" dirty="0"/>
              <a:t>,</a:t>
            </a:r>
            <a:r>
              <a:rPr lang="en-US" sz="3600" dirty="0" err="1" smtClean="0"/>
              <a:t>ময়ন</a:t>
            </a:r>
            <a:r>
              <a:rPr lang="bn-BD" sz="3600" dirty="0" smtClean="0"/>
              <a:t>া</a:t>
            </a:r>
            <a:r>
              <a:rPr lang="bn-IN" sz="3600" dirty="0"/>
              <a:t>,</a:t>
            </a:r>
            <a:r>
              <a:rPr lang="en-US" sz="3600" dirty="0" err="1" smtClean="0"/>
              <a:t>কোকিল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85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375" y="3057101"/>
            <a:ext cx="6897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সবার  আছে  গান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9434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6971406" cy="46223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5050" y="5660413"/>
            <a:ext cx="550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পাখির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গানে</a:t>
            </a:r>
            <a:r>
              <a:rPr lang="en-US" sz="4000" dirty="0" smtClean="0"/>
              <a:t>  </a:t>
            </a:r>
            <a:r>
              <a:rPr lang="en-US" sz="4000" dirty="0" err="1" smtClean="0"/>
              <a:t>পাখির</a:t>
            </a:r>
            <a:r>
              <a:rPr lang="en-US" sz="4000" dirty="0" smtClean="0"/>
              <a:t>  </a:t>
            </a:r>
            <a:r>
              <a:rPr lang="en-US" sz="4000" dirty="0" err="1" smtClean="0"/>
              <a:t>সুরে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44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262</Words>
  <Application>Microsoft Office PowerPoint</Application>
  <PresentationFormat>On-screen Show (4:3)</PresentationFormat>
  <Paragraphs>67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acer</cp:lastModifiedBy>
  <cp:revision>158</cp:revision>
  <dcterms:created xsi:type="dcterms:W3CDTF">2006-08-16T00:00:00Z</dcterms:created>
  <dcterms:modified xsi:type="dcterms:W3CDTF">2020-03-13T06:52:37Z</dcterms:modified>
</cp:coreProperties>
</file>