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306" r:id="rId2"/>
    <p:sldId id="271" r:id="rId3"/>
    <p:sldId id="276" r:id="rId4"/>
    <p:sldId id="257" r:id="rId5"/>
    <p:sldId id="268" r:id="rId6"/>
    <p:sldId id="262" r:id="rId7"/>
    <p:sldId id="297" r:id="rId8"/>
    <p:sldId id="292" r:id="rId9"/>
    <p:sldId id="300" r:id="rId10"/>
    <p:sldId id="282" r:id="rId11"/>
    <p:sldId id="293" r:id="rId12"/>
    <p:sldId id="301" r:id="rId13"/>
    <p:sldId id="302" r:id="rId14"/>
    <p:sldId id="303" r:id="rId15"/>
    <p:sldId id="304" r:id="rId16"/>
    <p:sldId id="305" r:id="rId17"/>
    <p:sldId id="294" r:id="rId18"/>
    <p:sldId id="273" r:id="rId19"/>
    <p:sldId id="274" r:id="rId20"/>
    <p:sldId id="267" r:id="rId21"/>
    <p:sldId id="265" r:id="rId22"/>
    <p:sldId id="266" r:id="rId23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031" autoAdjust="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687CB-8835-4057-BE7E-9767815B8143}" type="doc">
      <dgm:prSet loTypeId="urn:microsoft.com/office/officeart/2005/8/layout/hierarchy3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76722A-1751-40BF-9F0F-FBF816D9CA20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স্যাটেলাইটে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দুইটি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সমস্যা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রয়েছে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82D69C93-83A1-4C9E-94B7-99755ACD816B}" type="parTrans" cxnId="{F0F88B51-BE3A-4C8B-875C-09C629A1567B}">
      <dgm:prSet/>
      <dgm:spPr/>
      <dgm:t>
        <a:bodyPr/>
        <a:lstStyle/>
        <a:p>
          <a:endParaRPr lang="en-US" sz="3600"/>
        </a:p>
      </dgm:t>
    </dgm:pt>
    <dgm:pt modelId="{F02E9119-EF1A-4B21-B553-44D031D98697}" type="sibTrans" cxnId="{F0F88B51-BE3A-4C8B-875C-09C629A1567B}">
      <dgm:prSet/>
      <dgm:spPr/>
      <dgm:t>
        <a:bodyPr/>
        <a:lstStyle/>
        <a:p>
          <a:endParaRPr lang="en-US" sz="3600"/>
        </a:p>
      </dgm:t>
    </dgm:pt>
    <dgm:pt modelId="{27B2A878-EF14-4B6F-A202-F017A9FA6C7B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উচুতে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থাকার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বড়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এন্টিনা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প্রয়োজন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E07B937C-99A8-4542-89DB-CA79DADAF643}" type="parTrans" cxnId="{6ED5841F-38FA-441C-B07D-0F0D055DA11A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F9F2B1F1-06AC-49D6-8D25-316687371DD9}" type="sibTrans" cxnId="{6ED5841F-38FA-441C-B07D-0F0D055DA11A}">
      <dgm:prSet/>
      <dgm:spPr/>
      <dgm:t>
        <a:bodyPr/>
        <a:lstStyle/>
        <a:p>
          <a:endParaRPr lang="en-US" sz="3600"/>
        </a:p>
      </dgm:t>
    </dgm:pt>
    <dgm:pt modelId="{8D50084A-CF89-4AF7-BCBD-66816497C758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অনেক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দূরত্ব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অতিক্রম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আসতে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তাই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সময়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বেশি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লাগে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AE39033A-EBDF-4DEA-B5DF-73B263C44DA0}" type="parTrans" cxnId="{1BFD5D9C-8B4A-4A65-BA3A-6CC4D9ED35ED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93426793-EC86-4CF8-9CEE-B7A5A1B728DF}" type="sibTrans" cxnId="{1BFD5D9C-8B4A-4A65-BA3A-6CC4D9ED35ED}">
      <dgm:prSet/>
      <dgm:spPr/>
      <dgm:t>
        <a:bodyPr/>
        <a:lstStyle/>
        <a:p>
          <a:endParaRPr lang="en-US" sz="3600"/>
        </a:p>
      </dgm:t>
    </dgm:pt>
    <dgm:pt modelId="{E3C40FFB-E0DE-4F52-873A-C42607F19CEC}" type="pres">
      <dgm:prSet presAssocID="{37C687CB-8835-4057-BE7E-9767815B81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C284CDA-585A-432C-8BE8-27358F72A509}" type="pres">
      <dgm:prSet presAssocID="{B776722A-1751-40BF-9F0F-FBF816D9CA20}" presName="root" presStyleCnt="0"/>
      <dgm:spPr/>
      <dgm:t>
        <a:bodyPr/>
        <a:lstStyle/>
        <a:p>
          <a:endParaRPr lang="en-US"/>
        </a:p>
      </dgm:t>
    </dgm:pt>
    <dgm:pt modelId="{97405C21-E129-4839-BC5A-4889E6C98617}" type="pres">
      <dgm:prSet presAssocID="{B776722A-1751-40BF-9F0F-FBF816D9CA20}" presName="rootComposite" presStyleCnt="0"/>
      <dgm:spPr/>
      <dgm:t>
        <a:bodyPr/>
        <a:lstStyle/>
        <a:p>
          <a:endParaRPr lang="en-US"/>
        </a:p>
      </dgm:t>
    </dgm:pt>
    <dgm:pt modelId="{3FF8E476-DC28-4D86-81DA-5F7E3E4A8F40}" type="pres">
      <dgm:prSet presAssocID="{B776722A-1751-40BF-9F0F-FBF816D9CA20}" presName="rootText" presStyleLbl="node1" presStyleIdx="0" presStyleCnt="1" custScaleX="202133"/>
      <dgm:spPr/>
      <dgm:t>
        <a:bodyPr/>
        <a:lstStyle/>
        <a:p>
          <a:endParaRPr lang="en-US"/>
        </a:p>
      </dgm:t>
    </dgm:pt>
    <dgm:pt modelId="{F9044BAC-8E2C-4AFA-9CE4-DDEBA4659E6F}" type="pres">
      <dgm:prSet presAssocID="{B776722A-1751-40BF-9F0F-FBF816D9CA20}" presName="rootConnector" presStyleLbl="node1" presStyleIdx="0" presStyleCnt="1"/>
      <dgm:spPr/>
      <dgm:t>
        <a:bodyPr/>
        <a:lstStyle/>
        <a:p>
          <a:endParaRPr lang="en-US"/>
        </a:p>
      </dgm:t>
    </dgm:pt>
    <dgm:pt modelId="{74B02678-64C8-44C1-B8F4-80FD327C9B68}" type="pres">
      <dgm:prSet presAssocID="{B776722A-1751-40BF-9F0F-FBF816D9CA20}" presName="childShape" presStyleCnt="0"/>
      <dgm:spPr/>
      <dgm:t>
        <a:bodyPr/>
        <a:lstStyle/>
        <a:p>
          <a:endParaRPr lang="en-US"/>
        </a:p>
      </dgm:t>
    </dgm:pt>
    <dgm:pt modelId="{BC978E1C-1A16-4908-97DF-18D352E8A687}" type="pres">
      <dgm:prSet presAssocID="{E07B937C-99A8-4542-89DB-CA79DADAF643}" presName="Name13" presStyleLbl="parChTrans1D2" presStyleIdx="0" presStyleCnt="2"/>
      <dgm:spPr/>
      <dgm:t>
        <a:bodyPr/>
        <a:lstStyle/>
        <a:p>
          <a:endParaRPr lang="en-US"/>
        </a:p>
      </dgm:t>
    </dgm:pt>
    <dgm:pt modelId="{60E96FC1-7298-4407-BEB7-EF013B16501A}" type="pres">
      <dgm:prSet presAssocID="{27B2A878-EF14-4B6F-A202-F017A9FA6C7B}" presName="childText" presStyleLbl="bgAcc1" presStyleIdx="0" presStyleCnt="2" custScaleX="235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7B0D2-BFFF-4536-A16F-BD6144BA64A3}" type="pres">
      <dgm:prSet presAssocID="{AE39033A-EBDF-4DEA-B5DF-73B263C44DA0}" presName="Name13" presStyleLbl="parChTrans1D2" presStyleIdx="1" presStyleCnt="2"/>
      <dgm:spPr/>
      <dgm:t>
        <a:bodyPr/>
        <a:lstStyle/>
        <a:p>
          <a:endParaRPr lang="en-US"/>
        </a:p>
      </dgm:t>
    </dgm:pt>
    <dgm:pt modelId="{DF156A02-BFCC-493E-BA68-854A9869BDAF}" type="pres">
      <dgm:prSet presAssocID="{8D50084A-CF89-4AF7-BCBD-66816497C758}" presName="childText" presStyleLbl="bgAcc1" presStyleIdx="1" presStyleCnt="2" custScaleX="235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1E92F6-4056-4609-9C89-093972447DD3}" type="presOf" srcId="{E07B937C-99A8-4542-89DB-CA79DADAF643}" destId="{BC978E1C-1A16-4908-97DF-18D352E8A687}" srcOrd="0" destOrd="0" presId="urn:microsoft.com/office/officeart/2005/8/layout/hierarchy3"/>
    <dgm:cxn modelId="{6ED5841F-38FA-441C-B07D-0F0D055DA11A}" srcId="{B776722A-1751-40BF-9F0F-FBF816D9CA20}" destId="{27B2A878-EF14-4B6F-A202-F017A9FA6C7B}" srcOrd="0" destOrd="0" parTransId="{E07B937C-99A8-4542-89DB-CA79DADAF643}" sibTransId="{F9F2B1F1-06AC-49D6-8D25-316687371DD9}"/>
    <dgm:cxn modelId="{A72217CA-E737-45F4-B1F2-A2189A9CBA2C}" type="presOf" srcId="{27B2A878-EF14-4B6F-A202-F017A9FA6C7B}" destId="{60E96FC1-7298-4407-BEB7-EF013B16501A}" srcOrd="0" destOrd="0" presId="urn:microsoft.com/office/officeart/2005/8/layout/hierarchy3"/>
    <dgm:cxn modelId="{5F966656-B6F4-49B9-8E9B-4A68CC011C07}" type="presOf" srcId="{B776722A-1751-40BF-9F0F-FBF816D9CA20}" destId="{F9044BAC-8E2C-4AFA-9CE4-DDEBA4659E6F}" srcOrd="1" destOrd="0" presId="urn:microsoft.com/office/officeart/2005/8/layout/hierarchy3"/>
    <dgm:cxn modelId="{F8702CDE-68D1-484D-901E-300CE76CB56D}" type="presOf" srcId="{37C687CB-8835-4057-BE7E-9767815B8143}" destId="{E3C40FFB-E0DE-4F52-873A-C42607F19CEC}" srcOrd="0" destOrd="0" presId="urn:microsoft.com/office/officeart/2005/8/layout/hierarchy3"/>
    <dgm:cxn modelId="{F0F88B51-BE3A-4C8B-875C-09C629A1567B}" srcId="{37C687CB-8835-4057-BE7E-9767815B8143}" destId="{B776722A-1751-40BF-9F0F-FBF816D9CA20}" srcOrd="0" destOrd="0" parTransId="{82D69C93-83A1-4C9E-94B7-99755ACD816B}" sibTransId="{F02E9119-EF1A-4B21-B553-44D031D98697}"/>
    <dgm:cxn modelId="{942808E9-5797-48B2-BCD7-884109CC26AA}" type="presOf" srcId="{AE39033A-EBDF-4DEA-B5DF-73B263C44DA0}" destId="{C827B0D2-BFFF-4536-A16F-BD6144BA64A3}" srcOrd="0" destOrd="0" presId="urn:microsoft.com/office/officeart/2005/8/layout/hierarchy3"/>
    <dgm:cxn modelId="{A8BBF89D-FD74-47E2-9E7C-BA55969EB0F7}" type="presOf" srcId="{B776722A-1751-40BF-9F0F-FBF816D9CA20}" destId="{3FF8E476-DC28-4D86-81DA-5F7E3E4A8F40}" srcOrd="0" destOrd="0" presId="urn:microsoft.com/office/officeart/2005/8/layout/hierarchy3"/>
    <dgm:cxn modelId="{1BFD5D9C-8B4A-4A65-BA3A-6CC4D9ED35ED}" srcId="{B776722A-1751-40BF-9F0F-FBF816D9CA20}" destId="{8D50084A-CF89-4AF7-BCBD-66816497C758}" srcOrd="1" destOrd="0" parTransId="{AE39033A-EBDF-4DEA-B5DF-73B263C44DA0}" sibTransId="{93426793-EC86-4CF8-9CEE-B7A5A1B728DF}"/>
    <dgm:cxn modelId="{010C1DA1-1E2F-4A20-9512-F24FA2358F5B}" type="presOf" srcId="{8D50084A-CF89-4AF7-BCBD-66816497C758}" destId="{DF156A02-BFCC-493E-BA68-854A9869BDAF}" srcOrd="0" destOrd="0" presId="urn:microsoft.com/office/officeart/2005/8/layout/hierarchy3"/>
    <dgm:cxn modelId="{5A8DA161-7F9C-4937-967B-A58B5ABBC8EA}" type="presParOf" srcId="{E3C40FFB-E0DE-4F52-873A-C42607F19CEC}" destId="{BC284CDA-585A-432C-8BE8-27358F72A509}" srcOrd="0" destOrd="0" presId="urn:microsoft.com/office/officeart/2005/8/layout/hierarchy3"/>
    <dgm:cxn modelId="{0A1BF730-9E09-457C-A293-8C7D0D47F3BE}" type="presParOf" srcId="{BC284CDA-585A-432C-8BE8-27358F72A509}" destId="{97405C21-E129-4839-BC5A-4889E6C98617}" srcOrd="0" destOrd="0" presId="urn:microsoft.com/office/officeart/2005/8/layout/hierarchy3"/>
    <dgm:cxn modelId="{A6AA0ABF-B2BD-4625-B0B6-D65C35080BCF}" type="presParOf" srcId="{97405C21-E129-4839-BC5A-4889E6C98617}" destId="{3FF8E476-DC28-4D86-81DA-5F7E3E4A8F40}" srcOrd="0" destOrd="0" presId="urn:microsoft.com/office/officeart/2005/8/layout/hierarchy3"/>
    <dgm:cxn modelId="{CEBB9D1D-0373-45EA-B63C-0D476F06EDA5}" type="presParOf" srcId="{97405C21-E129-4839-BC5A-4889E6C98617}" destId="{F9044BAC-8E2C-4AFA-9CE4-DDEBA4659E6F}" srcOrd="1" destOrd="0" presId="urn:microsoft.com/office/officeart/2005/8/layout/hierarchy3"/>
    <dgm:cxn modelId="{B7DD6556-9E26-48AC-BBE4-A11194716E71}" type="presParOf" srcId="{BC284CDA-585A-432C-8BE8-27358F72A509}" destId="{74B02678-64C8-44C1-B8F4-80FD327C9B68}" srcOrd="1" destOrd="0" presId="urn:microsoft.com/office/officeart/2005/8/layout/hierarchy3"/>
    <dgm:cxn modelId="{647C9CB9-74FF-434D-8592-279E83F646D5}" type="presParOf" srcId="{74B02678-64C8-44C1-B8F4-80FD327C9B68}" destId="{BC978E1C-1A16-4908-97DF-18D352E8A687}" srcOrd="0" destOrd="0" presId="urn:microsoft.com/office/officeart/2005/8/layout/hierarchy3"/>
    <dgm:cxn modelId="{38A90B3A-2187-45C4-8E3E-6E7495628D8C}" type="presParOf" srcId="{74B02678-64C8-44C1-B8F4-80FD327C9B68}" destId="{60E96FC1-7298-4407-BEB7-EF013B16501A}" srcOrd="1" destOrd="0" presId="urn:microsoft.com/office/officeart/2005/8/layout/hierarchy3"/>
    <dgm:cxn modelId="{E08962FB-8DD3-4BB8-A9BA-DE7B4B9FD4C0}" type="presParOf" srcId="{74B02678-64C8-44C1-B8F4-80FD327C9B68}" destId="{C827B0D2-BFFF-4536-A16F-BD6144BA64A3}" srcOrd="2" destOrd="0" presId="urn:microsoft.com/office/officeart/2005/8/layout/hierarchy3"/>
    <dgm:cxn modelId="{80EFDB58-591C-4184-9730-C50A99D8ACDE}" type="presParOf" srcId="{74B02678-64C8-44C1-B8F4-80FD327C9B68}" destId="{DF156A02-BFCC-493E-BA68-854A9869BDA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8E476-DC28-4D86-81DA-5F7E3E4A8F40}">
      <dsp:nvSpPr>
        <dsp:cNvPr id="0" name=""/>
        <dsp:cNvSpPr/>
      </dsp:nvSpPr>
      <dsp:spPr>
        <a:xfrm>
          <a:off x="773191" y="595"/>
          <a:ext cx="5631551" cy="1393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স্যাটেলাইটে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দুইটি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সমস্যা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রয়েছে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813991" y="41395"/>
        <a:ext cx="5549951" cy="1311431"/>
      </dsp:txXfrm>
    </dsp:sp>
    <dsp:sp modelId="{BC978E1C-1A16-4908-97DF-18D352E8A687}">
      <dsp:nvSpPr>
        <dsp:cNvPr id="0" name=""/>
        <dsp:cNvSpPr/>
      </dsp:nvSpPr>
      <dsp:spPr>
        <a:xfrm>
          <a:off x="1336346" y="1393626"/>
          <a:ext cx="563155" cy="1044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773"/>
              </a:lnTo>
              <a:lnTo>
                <a:pt x="563155" y="104477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96FC1-7298-4407-BEB7-EF013B16501A}">
      <dsp:nvSpPr>
        <dsp:cNvPr id="0" name=""/>
        <dsp:cNvSpPr/>
      </dsp:nvSpPr>
      <dsp:spPr>
        <a:xfrm>
          <a:off x="1899501" y="1741884"/>
          <a:ext cx="5252084" cy="139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উচুতে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থাকার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বড়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এন্টিনা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প্রয়োজন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940301" y="1782684"/>
        <a:ext cx="5170484" cy="1311431"/>
      </dsp:txXfrm>
    </dsp:sp>
    <dsp:sp modelId="{C827B0D2-BFFF-4536-A16F-BD6144BA64A3}">
      <dsp:nvSpPr>
        <dsp:cNvPr id="0" name=""/>
        <dsp:cNvSpPr/>
      </dsp:nvSpPr>
      <dsp:spPr>
        <a:xfrm>
          <a:off x="1336346" y="1393626"/>
          <a:ext cx="563155" cy="2786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6062"/>
              </a:lnTo>
              <a:lnTo>
                <a:pt x="563155" y="278606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56A02-BFCC-493E-BA68-854A9869BDAF}">
      <dsp:nvSpPr>
        <dsp:cNvPr id="0" name=""/>
        <dsp:cNvSpPr/>
      </dsp:nvSpPr>
      <dsp:spPr>
        <a:xfrm>
          <a:off x="1899501" y="3483173"/>
          <a:ext cx="5252106" cy="139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অনেক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দূরত্ব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অতিক্রম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আসতে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তাই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সময়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বেশি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লাগে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940301" y="3523973"/>
        <a:ext cx="5170506" cy="1311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১। </a:t>
            </a:r>
            <a:r>
              <a:rPr lang="en-US" dirty="0" err="1" smtClean="0"/>
              <a:t>কীসের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প্রেরণ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গ্রহণ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</a:t>
            </a:r>
            <a:r>
              <a:rPr lang="en-US" dirty="0" smtClean="0"/>
              <a:t>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।</a:t>
            </a:r>
          </a:p>
          <a:p>
            <a:r>
              <a:rPr lang="en-US" baseline="0" dirty="0" smtClean="0"/>
              <a:t>২।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যেমনই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স্যাটেলাইট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অপটিক্যাল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ফাইবারের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63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728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1598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0595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414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335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09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8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Vrinda" pitchFamily="2" charset="0"/>
              </a:rPr>
              <a:t>৩৪ </a:t>
            </a:r>
            <a:r>
              <a:rPr lang="en-US" dirty="0" err="1" smtClean="0">
                <a:cs typeface="Vrinda" pitchFamily="2" charset="0"/>
              </a:rPr>
              <a:t>হাজার</a:t>
            </a:r>
            <a:r>
              <a:rPr lang="en-US" dirty="0" smtClean="0">
                <a:cs typeface="Vrinda" pitchFamily="2" charset="0"/>
              </a:rPr>
              <a:t> </a:t>
            </a:r>
            <a:r>
              <a:rPr lang="en-US" dirty="0" err="1" smtClean="0">
                <a:cs typeface="Vrinda" pitchFamily="2" charset="0"/>
              </a:rPr>
              <a:t>কিলোমিটার</a:t>
            </a:r>
            <a:r>
              <a:rPr lang="en-US" dirty="0" smtClean="0">
                <a:cs typeface="Vrinda" pitchFamily="2" charset="0"/>
              </a:rPr>
              <a:t> </a:t>
            </a:r>
            <a:r>
              <a:rPr lang="en-US" dirty="0" err="1" smtClean="0">
                <a:cs typeface="Vrinda" pitchFamily="2" charset="0"/>
              </a:rPr>
              <a:t>উপরে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একটা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নির্দিষ্ট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কক্ষ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পথে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রাখা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হয়</a:t>
            </a:r>
            <a:r>
              <a:rPr lang="en-US" baseline="0" dirty="0" smtClean="0">
                <a:cs typeface="Vrinda" pitchFamily="2" charset="0"/>
              </a:rPr>
              <a:t>….</a:t>
            </a:r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4351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289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374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4456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98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805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6862829"/>
            <a:chOff x="0" y="0"/>
            <a:chExt cx="9144000" cy="6862829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199"/>
            <a:ext cx="1219200" cy="30480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2718" y="6567488"/>
            <a:ext cx="4572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981200"/>
          </a:xfrm>
        </p:spPr>
        <p:txBody>
          <a:bodyPr/>
          <a:lstStyle/>
          <a:p>
            <a:pPr eaLnBrk="1" hangingPunct="1"/>
            <a:r>
              <a:rPr lang="en-US" sz="8000" b="1" smtClean="0">
                <a:solidFill>
                  <a:srgbClr val="00B050"/>
                </a:solidFill>
                <a:latin typeface="SutonnyMJ" pitchFamily="2" charset="0"/>
                <a:ea typeface="NikoshBAN"/>
                <a:cs typeface="KumarkhaliAMJ" pitchFamily="2" charset="0"/>
              </a:rPr>
              <a:t>mKj‡K ï‡f”Qv</a:t>
            </a:r>
          </a:p>
        </p:txBody>
      </p:sp>
      <p:pic>
        <p:nvPicPr>
          <p:cNvPr id="50179" name="Picture 4" descr="roses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ব্যবহারে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সমস্যা</a:t>
            </a:r>
            <a:endParaRPr lang="en-US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xmlns="" val="343853267"/>
              </p:ext>
            </p:extLst>
          </p:nvPr>
        </p:nvGraphicFramePr>
        <p:xfrm>
          <a:off x="609600" y="1295400"/>
          <a:ext cx="7924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786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ফাইবার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5181600"/>
            <a:ext cx="7391400" cy="12003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ইনফ্রারেড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http://38.media.tumblr.com/tumblr_lw9v0bwyW71qbdq9so1_5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3886200" cy="3152775"/>
          </a:xfrm>
          <a:prstGeom prst="rect">
            <a:avLst/>
          </a:prstGeom>
          <a:noFill/>
        </p:spPr>
      </p:pic>
      <p:pic>
        <p:nvPicPr>
          <p:cNvPr id="10" name="Picture 9" descr="ADSS-OpticalFibreCable.asp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371600"/>
            <a:ext cx="3581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037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2" descr="C:\Users\Motiar\Desktop\New folder\Las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93242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4953000"/>
            <a:ext cx="7848600" cy="5478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ফাইবার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3" descr="C:\Users\Motiar\Desktop\New folder\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11"/>
          <a:stretch/>
        </p:blipFill>
        <p:spPr bwMode="auto">
          <a:xfrm>
            <a:off x="1015911" y="1265239"/>
            <a:ext cx="6527889" cy="363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199" y="5257800"/>
            <a:ext cx="8305801" cy="5478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ইনফ্রারেড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ইনফ্রারেড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676400"/>
            <a:ext cx="7848600" cy="9910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Motiar\Desktop\New folder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745" y="3124200"/>
            <a:ext cx="365993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otiar\Desktop\New folder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8145" y="3124200"/>
            <a:ext cx="39624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ফাইবার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4876800"/>
            <a:ext cx="7315200" cy="142192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একপ্রান্ত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তলদেশ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ফাইবার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24200" y="1295400"/>
            <a:ext cx="3054041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সাবমেরিন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ক্যাবল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dirty="0"/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6855592"/>
              </p:ext>
            </p:extLst>
          </p:nvPr>
        </p:nvGraphicFramePr>
        <p:xfrm>
          <a:off x="3505200" y="2743200"/>
          <a:ext cx="2057400" cy="1735931"/>
        </p:xfrm>
        <a:graphic>
          <a:graphicData uri="http://schemas.openxmlformats.org/presentationml/2006/ole">
            <p:oleObj spid="_x0000_s1044" name="Packager Shell Object" showAsIcon="1" r:id="rId4" imgW="914400" imgH="771525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1472625"/>
            <a:ext cx="5791200" cy="5478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693414"/>
            <a:ext cx="6172200" cy="18651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এক-তৃতীয়াংশ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629462"/>
            <a:ext cx="6096000" cy="14219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স্যাটেলাইটের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মাধ্যেমে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ফাইবার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3" descr="C:\Users\Motiar\Desktop\New folder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7441" y="4664473"/>
            <a:ext cx="2005559" cy="154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2351" y="2637946"/>
            <a:ext cx="2443854" cy="1731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সাবমেরিন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ক্যাবল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ব্যবহার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1" y="5094982"/>
            <a:ext cx="7848600" cy="9894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SEA-ME-WE-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3400" y="1676400"/>
            <a:ext cx="8153400" cy="2895600"/>
            <a:chOff x="533400" y="1676400"/>
            <a:chExt cx="7029450" cy="1600200"/>
          </a:xfrm>
        </p:grpSpPr>
        <p:pic>
          <p:nvPicPr>
            <p:cNvPr id="50178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3"/>
            <a:srcRect t="6076" b="51393"/>
            <a:stretch>
              <a:fillRect/>
            </a:stretch>
          </p:blipFill>
          <p:spPr bwMode="auto">
            <a:xfrm>
              <a:off x="4038600" y="1676400"/>
              <a:ext cx="3524250" cy="1600200"/>
            </a:xfrm>
            <a:prstGeom prst="rect">
              <a:avLst/>
            </a:prstGeom>
            <a:noFill/>
          </p:spPr>
        </p:pic>
        <p:pic>
          <p:nvPicPr>
            <p:cNvPr id="9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3"/>
            <a:srcRect t="58734"/>
            <a:stretch>
              <a:fillRect/>
            </a:stretch>
          </p:blipFill>
          <p:spPr bwMode="auto">
            <a:xfrm>
              <a:off x="533400" y="1676400"/>
              <a:ext cx="3524250" cy="155257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3975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93" y="416077"/>
            <a:ext cx="8229600" cy="79448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বিতর্ক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)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242" y="5178264"/>
            <a:ext cx="8747675" cy="618244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ফাইবারের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বেশি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কার্যকর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3/13/2020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436812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95349" y="1905000"/>
            <a:ext cx="2645587" cy="2150568"/>
            <a:chOff x="1943100" y="2362199"/>
            <a:chExt cx="4410599" cy="2247899"/>
          </a:xfrm>
        </p:grpSpPr>
        <p:pic>
          <p:nvPicPr>
            <p:cNvPr id="2050" name="Picture 2" descr="http://icons.iconseeker.com/png/fullsize/space/satellite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2362199"/>
              <a:ext cx="2247899" cy="2247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amtechproaudio.com/fiber-optic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235" y="2772659"/>
              <a:ext cx="2141464" cy="161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95300" y="2629227"/>
            <a:ext cx="2278188" cy="60478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 err="1"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দল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1163" y="2629227"/>
            <a:ext cx="3231975" cy="5909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pPr>
              <a:buNone/>
            </a:pPr>
            <a:r>
              <a:rPr lang="en-US" sz="3600" dirty="0" err="1"/>
              <a:t>অটিক্যাল</a:t>
            </a:r>
            <a:r>
              <a:rPr lang="en-US" sz="3600" dirty="0"/>
              <a:t> </a:t>
            </a:r>
            <a:r>
              <a:rPr lang="en-US" sz="3600" dirty="0" err="1" smtClean="0"/>
              <a:t>ফাইবার</a:t>
            </a:r>
            <a:r>
              <a:rPr lang="en-US" sz="3600" dirty="0" smtClean="0"/>
              <a:t> </a:t>
            </a:r>
            <a:r>
              <a:rPr lang="en-US" sz="3600" dirty="0" err="1"/>
              <a:t>দল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523049" y="4541490"/>
            <a:ext cx="2117887" cy="5355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বিতর্কের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4321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" y="2209800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স্যাটেলাইট</a:t>
            </a:r>
            <a:r>
              <a:rPr lang="en-US" sz="3200" dirty="0">
                <a:latin typeface="NikoshLight" pitchFamily="2" charset="0"/>
                <a:cs typeface="NikoshLight" pitchFamily="2" charset="0"/>
              </a:rPr>
              <a:t> ও </a:t>
            </a: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অপটিক্যাল</a:t>
            </a:r>
            <a:r>
              <a:rPr lang="en-US" sz="32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ফাইবারের</a:t>
            </a:r>
            <a:r>
              <a:rPr lang="en-US" sz="32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মধ্যে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কোনটি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দ্রুত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কাজ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করে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2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১৪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সোবহান</a:t>
            </a:r>
            <a:r>
              <a:rPr lang="en-US" sz="2400" dirty="0" smtClean="0">
                <a:latin typeface="SutonnyMJ" pitchFamily="2" charset="0"/>
              </a:rPr>
              <a:t/>
            </a:r>
            <a:br>
              <a:rPr lang="en-US" sz="2400" dirty="0" smtClean="0">
                <a:latin typeface="SutonnyMJ" pitchFamily="2" charset="0"/>
              </a:rPr>
            </a:b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চকএনায়েত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বিদ্যালয়,নওগাঁ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নং-০১৭১০৪৩৮১৫৯</a:t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01/03/2020ইং</a:t>
            </a: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1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371600"/>
            <a:ext cx="2209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FA53-28D4-4A65-AFF0-C76D154C86DC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496" y="1073598"/>
            <a:ext cx="9144000" cy="7755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hangingPunct="0">
              <a:spcBef>
                <a:spcPct val="0"/>
              </a:spcBef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  <a:lvl2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/>
              <a:t>পর্ব</a:t>
            </a:r>
            <a:endParaRPr lang="en-US" dirty="0"/>
          </a:p>
        </p:txBody>
      </p:sp>
      <p:pic>
        <p:nvPicPr>
          <p:cNvPr id="4098" name="Picture 2" descr="http://www.nasbc.org/AsbccImages/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3909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4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899" y="4475476"/>
            <a:ext cx="76962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26" name="Picture 2" descr="http://www.phantomtracking.com/images/phantom-tracking-how-does-it-work-satell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87" y="1446369"/>
            <a:ext cx="385762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85651"/>
            <a:ext cx="990600" cy="304801"/>
          </a:xfrm>
        </p:spPr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4038600"/>
            <a:ext cx="3510898" cy="1729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5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115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649" y="605498"/>
            <a:ext cx="3890849" cy="3433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752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0600" y="685801"/>
            <a:ext cx="3158207" cy="4963768"/>
            <a:chOff x="990599" y="1371599"/>
            <a:chExt cx="3158207" cy="3707199"/>
          </a:xfrm>
        </p:grpSpPr>
        <p:sp>
          <p:nvSpPr>
            <p:cNvPr id="6" name="TextBox 5"/>
            <p:cNvSpPr txBox="1"/>
            <p:nvPr/>
          </p:nvSpPr>
          <p:spPr>
            <a:xfrm>
              <a:off x="1123619" y="4458166"/>
              <a:ext cx="3025187" cy="620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পৃথিবীতে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কিসের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তথ্য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  <a:p>
              <a:pPr algn="ctr">
                <a:buNone/>
              </a:pP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পাঠানো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হচ্ছে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?</a:t>
              </a:r>
              <a:endParaRPr lang="en-US" sz="2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1026" name="Picture 2" descr="http://vignette2.wikia.nocookie.net/noradsanta/images/8/81/NOAA_Animated_Satellite.gif/revision/latest?cb=2011020216493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599" y="1371599"/>
              <a:ext cx="3158207" cy="2892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565725" y="914401"/>
            <a:ext cx="3587675" cy="4798423"/>
            <a:chOff x="4565725" y="1317057"/>
            <a:chExt cx="3802434" cy="3722351"/>
          </a:xfrm>
        </p:grpSpPr>
        <p:sp>
          <p:nvSpPr>
            <p:cNvPr id="9" name="TextBox 8"/>
            <p:cNvSpPr txBox="1"/>
            <p:nvPr/>
          </p:nvSpPr>
          <p:spPr>
            <a:xfrm>
              <a:off x="4565725" y="4452068"/>
              <a:ext cx="3802434" cy="587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কিসের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নেটওয়ার্ক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তৈরি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করা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হয়েছে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?</a:t>
              </a:r>
              <a:endParaRPr lang="en-US" sz="2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12" name="Picture 4" descr="http://personalpages.manchester.ac.uk/staff/m.dodge/cybergeography/atlas/fakevbns_large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180"/>
            <a:stretch/>
          </p:blipFill>
          <p:spPr bwMode="auto">
            <a:xfrm>
              <a:off x="4565725" y="1317057"/>
              <a:ext cx="3802434" cy="294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404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" y="1752600"/>
            <a:ext cx="83058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6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6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6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ফাইবার</a:t>
            </a:r>
            <a:endParaRPr lang="en-US" sz="60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 descr="http://www.123gifs.eu/free-gifs/satellites/satelliten-00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88493"/>
            <a:ext cx="2512102" cy="252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aflglobal.com/productlist/Product-Lines/Fiber-Optic-Cable/Aerial-Dielectric-Self-Supporting-%28ADSS%29-Optical-F/img/ADSS-OpticalFibreCable.as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88493"/>
            <a:ext cx="2477905" cy="247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6858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আলোচ্য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…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2626" y="2408236"/>
            <a:ext cx="7467600" cy="3306763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অপটিক্যাল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ফাইবার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smtClean="0">
                <a:latin typeface="Nikosh" pitchFamily="2" charset="0"/>
                <a:cs typeface="Nikosh" pitchFamily="2" charset="0"/>
              </a:rPr>
              <a:t>;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স্যাটেলাইট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3/13/2020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62000" y="5257800"/>
            <a:ext cx="7542439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সাটেলাইট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2" descr="C:\Users\Motiar\Desktop\New folder\397905main_Satellites-xl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019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638800"/>
            <a:ext cx="7924800" cy="661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প্রদক্ষিণ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স্যাটেলাইট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2" descr="C:\Users\Motiar\Desktop\New folder\Geostationary-3D-Earth-sideview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562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9906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" y="990601"/>
            <a:ext cx="2895600" cy="16435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স্টেশনারির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4" descr="E:\MOTIAR\Motiar D. Content\Class Viii\Picture\পাঠ ৪৪\WiFi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79887"/>
            <a:ext cx="7543800" cy="40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flipV="1">
            <a:off x="1977736" y="2244437"/>
            <a:ext cx="1714463" cy="164982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038600" y="2401663"/>
            <a:ext cx="304800" cy="329964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4686300" y="2401663"/>
            <a:ext cx="2552700" cy="309762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514600" y="2569051"/>
            <a:ext cx="1524000" cy="2701636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953000" y="2401663"/>
            <a:ext cx="2438400" cy="1518206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533900" y="2679887"/>
            <a:ext cx="1638300" cy="2788794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3034" y="948824"/>
            <a:ext cx="2443854" cy="17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5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3/13/2020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3" t="2716" r="3213" b="-1052"/>
          <a:stretch/>
        </p:blipFill>
        <p:spPr>
          <a:xfrm>
            <a:off x="1143000" y="3810000"/>
            <a:ext cx="1981200" cy="2048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3953104"/>
            <a:ext cx="1828800" cy="1305740"/>
          </a:xfrm>
          <a:prstGeom prst="rect">
            <a:avLst/>
          </a:prstGeom>
        </p:spPr>
      </p:pic>
      <p:pic>
        <p:nvPicPr>
          <p:cNvPr id="8" name="Picture 2" descr="C:\Users\Motiar\Desktop\New folder\GPS-satellite-around-Earth-moving-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2209800" cy="17070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otiar\Desktop\New folder\graphics-radio-96202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430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MOTIAR\Motiar D. Content\Class Viii\Picture\পাঠ ৪৬ দৈন্ন্দিন সমস্যা\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1885950" cy="1575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66800" y="5879271"/>
            <a:ext cx="6781800" cy="9787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 smtClean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15571"/>
            <a:ext cx="1485325" cy="13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1905000" y="1295401"/>
            <a:ext cx="5486400" cy="434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স্যাটেলাইট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88620" y="9906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477</Words>
  <Application>Microsoft Office PowerPoint</Application>
  <PresentationFormat>On-screen Show (4:3)</PresentationFormat>
  <Paragraphs>129</Paragraphs>
  <Slides>22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Packager Shell Object</vt:lpstr>
      <vt:lpstr>Slide 1</vt:lpstr>
      <vt:lpstr>Slide 2</vt:lpstr>
      <vt:lpstr>Slide 3</vt:lpstr>
      <vt:lpstr>আজকের আলোচ্য বিষয় …</vt:lpstr>
      <vt:lpstr>শিখনফল</vt:lpstr>
      <vt:lpstr>স্যাটেলাইট</vt:lpstr>
      <vt:lpstr>স্যাটেলাইট</vt:lpstr>
      <vt:lpstr>স্যাটেলাইট যেভাবে কাজ করে</vt:lpstr>
      <vt:lpstr>স্যাটেলাইট যেভাবে কাজ করে</vt:lpstr>
      <vt:lpstr>স্যাটেলাইট ব্যবহারে সমস্যা</vt:lpstr>
      <vt:lpstr>অপটিক্যাল ফাইবার</vt:lpstr>
      <vt:lpstr>অপটিক্যাল ফাইবার</vt:lpstr>
      <vt:lpstr>ইনফ্রারেড আলো </vt:lpstr>
      <vt:lpstr>অপটিক্যাল ফাইবার</vt:lpstr>
      <vt:lpstr>অপটিক্যাল ফাইবার </vt:lpstr>
      <vt:lpstr>অপটিক্যাল ফাইবার</vt:lpstr>
      <vt:lpstr>সাবমেরিন ক্যাবল ব্যবহার</vt:lpstr>
      <vt:lpstr>দলগত কাজ (বিতর্ক)</vt:lpstr>
      <vt:lpstr>মূল্যায়ন</vt:lpstr>
      <vt:lpstr>Slide 20</vt:lpstr>
      <vt:lpstr>বাড়ীর কাজ</vt:lpstr>
      <vt:lpstr>Slide 22</vt:lpstr>
    </vt:vector>
  </TitlesOfParts>
  <Company>Dhaka Residential Model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Hc</cp:lastModifiedBy>
  <cp:revision>277</cp:revision>
  <dcterms:created xsi:type="dcterms:W3CDTF">2014-05-10T11:53:28Z</dcterms:created>
  <dcterms:modified xsi:type="dcterms:W3CDTF">2020-03-13T14:52:53Z</dcterms:modified>
</cp:coreProperties>
</file>