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6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3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932A-D97F-4D47-BE71-D131A6F9B6C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4FE0E-5DF6-4A3E-9E0D-3E163B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80893" y="1359878"/>
            <a:ext cx="6301740" cy="452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কাদের</a:t>
            </a:r>
          </a:p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দিঘা বালিকা বিদ্যালয়</a:t>
            </a:r>
          </a:p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বাঘা,রাজশাহী।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20684" r="27283"/>
          <a:stretch/>
        </p:blipFill>
        <p:spPr>
          <a:xfrm>
            <a:off x="304799" y="1688124"/>
            <a:ext cx="4783016" cy="54395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594338" y="339969"/>
            <a:ext cx="8721970" cy="890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953" y="1242646"/>
            <a:ext cx="6787662" cy="1113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9139" y="3270738"/>
            <a:ext cx="8909538" cy="2860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 শ্রেণী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9"/>
          <p:cNvSpPr txBox="1">
            <a:spLocks noChangeArrowheads="1"/>
          </p:cNvSpPr>
          <p:nvPr/>
        </p:nvSpPr>
        <p:spPr bwMode="auto">
          <a:xfrm>
            <a:off x="4722813" y="36306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A</a:t>
            </a: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6130925" y="1598614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b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447801"/>
            <a:ext cx="45466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632325" y="1557338"/>
            <a:ext cx="609600" cy="1981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5241925" y="1905000"/>
            <a:ext cx="1036638" cy="1600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Arc 21"/>
          <p:cNvSpPr/>
          <p:nvPr/>
        </p:nvSpPr>
        <p:spPr bwMode="auto">
          <a:xfrm rot="18957037">
            <a:off x="4540250" y="2487613"/>
            <a:ext cx="1625600" cy="1846262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4745039" y="3570289"/>
            <a:ext cx="511175" cy="460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6313489" y="1784351"/>
            <a:ext cx="511175" cy="460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3932239" y="1247776"/>
            <a:ext cx="511175" cy="461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113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00463" y="300038"/>
            <a:ext cx="4443412" cy="685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Home Task - 1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071563"/>
            <a:ext cx="6530530" cy="6057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86700" y="1828800"/>
            <a:ext cx="2114550" cy="657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Rajshahi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2978942"/>
            <a:ext cx="2114550" cy="6572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Dhaka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6700" y="4071933"/>
            <a:ext cx="2114550" cy="657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Khulna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686050" y="2414587"/>
            <a:ext cx="642937" cy="514349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473005" y="3357562"/>
            <a:ext cx="571500" cy="55721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671762" y="4371974"/>
            <a:ext cx="728662" cy="65722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807502"/>
            <a:ext cx="12192000" cy="2743199"/>
            <a:chOff x="299804" y="3807502"/>
            <a:chExt cx="12192000" cy="2743199"/>
          </a:xfrm>
        </p:grpSpPr>
        <p:sp>
          <p:nvSpPr>
            <p:cNvPr id="2" name="Rectangle 1"/>
            <p:cNvSpPr/>
            <p:nvPr/>
          </p:nvSpPr>
          <p:spPr>
            <a:xfrm>
              <a:off x="299804" y="3807502"/>
              <a:ext cx="12192000" cy="274319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34273" y="5141621"/>
              <a:ext cx="1768839" cy="2398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618877" y="5182847"/>
              <a:ext cx="1768839" cy="2398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22595" y="5179101"/>
              <a:ext cx="1768839" cy="2398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896006" y="5160363"/>
              <a:ext cx="1768839" cy="2398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5" y="3721933"/>
            <a:ext cx="3009900" cy="152400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4146733" y="149433"/>
            <a:ext cx="3000375" cy="900113"/>
          </a:xfrm>
          <a:prstGeom prst="horizontalScroll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 Task -  2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4.81481E-6 L -0.86211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1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213" y="742950"/>
            <a:ext cx="2085975" cy="700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4913" y="742950"/>
            <a:ext cx="2200275" cy="700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8363" y="742950"/>
            <a:ext cx="2100263" cy="700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3" y="4572000"/>
            <a:ext cx="2733675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75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6" y="4929187"/>
            <a:ext cx="2743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9805 -0.4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40899 -0.4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72305 -0.50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59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Swapon</dc:creator>
  <cp:lastModifiedBy>Swapon</cp:lastModifiedBy>
  <cp:revision>8</cp:revision>
  <dcterms:created xsi:type="dcterms:W3CDTF">2020-03-10T00:52:21Z</dcterms:created>
  <dcterms:modified xsi:type="dcterms:W3CDTF">2020-03-13T01:31:56Z</dcterms:modified>
</cp:coreProperties>
</file>