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3" r:id="rId2"/>
    <p:sldId id="296" r:id="rId3"/>
    <p:sldId id="276" r:id="rId4"/>
    <p:sldId id="293" r:id="rId5"/>
    <p:sldId id="294" r:id="rId6"/>
    <p:sldId id="295" r:id="rId7"/>
    <p:sldId id="259" r:id="rId8"/>
    <p:sldId id="300" r:id="rId9"/>
    <p:sldId id="285" r:id="rId10"/>
    <p:sldId id="266" r:id="rId11"/>
    <p:sldId id="287" r:id="rId12"/>
    <p:sldId id="298" r:id="rId13"/>
    <p:sldId id="299" r:id="rId14"/>
    <p:sldId id="301" r:id="rId15"/>
    <p:sldId id="268" r:id="rId16"/>
    <p:sldId id="289" r:id="rId17"/>
    <p:sldId id="292" r:id="rId18"/>
    <p:sldId id="304" r:id="rId19"/>
    <p:sldId id="303" r:id="rId20"/>
    <p:sldId id="290" r:id="rId21"/>
    <p:sldId id="302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2" y="42"/>
      </p:cViewPr>
      <p:guideLst>
        <p:guide orient="horz" pos="15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D71DA-CD81-4308-819C-ED03E85605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62FDE-3901-46B9-8A7F-B0997F020D6F}" type="pres">
      <dgm:prSet presAssocID="{CCAD71DA-CD81-4308-819C-ED03E8560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13D8530-E8DF-4593-9332-CA6B6F26A899}" type="presOf" srcId="{CCAD71DA-CD81-4308-819C-ED03E85605ED}" destId="{A5762FDE-3901-46B9-8A7F-B0997F020D6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2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0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7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6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6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0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0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0E4D83-1D17-442F-BA0C-F291BD89F4DB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AA55AB-80AB-4348-A5B5-1613E71885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7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9972951"/>
              </p:ext>
            </p:extLst>
          </p:nvPr>
        </p:nvGraphicFramePr>
        <p:xfrm>
          <a:off x="2032000" y="0"/>
          <a:ext cx="10049164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0109" y="114300"/>
            <a:ext cx="11859490" cy="6650182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2509" y="277091"/>
            <a:ext cx="11554691" cy="6324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/>
          <a:lstStyle/>
          <a:p>
            <a:pPr lvl="0">
              <a:buChar char="•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1944" y="719666"/>
            <a:ext cx="10848109" cy="58612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স্বাগতম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sp>
        <p:nvSpPr>
          <p:cNvPr id="14" name="Donut 13"/>
          <p:cNvSpPr/>
          <p:nvPr/>
        </p:nvSpPr>
        <p:spPr>
          <a:xfrm>
            <a:off x="5486976" y="1332208"/>
            <a:ext cx="4023360" cy="4055807"/>
          </a:xfrm>
          <a:prstGeom prst="donut">
            <a:avLst/>
          </a:prstGeom>
          <a:ln>
            <a:solidFill>
              <a:srgbClr val="00206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19" y="2131482"/>
            <a:ext cx="2651760" cy="1803439"/>
          </a:xfrm>
          <a:prstGeom prst="rect">
            <a:avLst/>
          </a:prstGeom>
        </p:spPr>
      </p:pic>
      <p:sp>
        <p:nvSpPr>
          <p:cNvPr id="15" name="Donut 14"/>
          <p:cNvSpPr/>
          <p:nvPr/>
        </p:nvSpPr>
        <p:spPr>
          <a:xfrm>
            <a:off x="507301" y="1056918"/>
            <a:ext cx="4081856" cy="3952568"/>
          </a:xfrm>
          <a:prstGeom prst="donut">
            <a:avLst/>
          </a:prstGeom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99011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990116"/>
            <a:ext cx="12192000" cy="48678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990116"/>
            <a:ext cx="12192000" cy="48678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8546" y="2118645"/>
            <a:ext cx="11901054" cy="4610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ও টাইপরাইটারের মধ্যে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বলতে কী বুঝ?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 সংরক্ষণ করা প্রয়োজন কেন?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ও টাইপরাইটারের ২টি পার্থক্য লিখ।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546" y="168091"/>
            <a:ext cx="11901054" cy="1703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779818" y="286602"/>
            <a:ext cx="3103418" cy="1306671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1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744" y="5074920"/>
            <a:ext cx="9514389" cy="822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2744" y="5897879"/>
            <a:ext cx="9514389" cy="728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7418" y="694728"/>
            <a:ext cx="10515600" cy="42891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925882"/>
            <a:ext cx="12191999" cy="1067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235528" y="4973085"/>
            <a:ext cx="11610107" cy="72967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945082"/>
            <a:ext cx="12192000" cy="912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235528" y="5945082"/>
            <a:ext cx="11610107" cy="58693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7418" y="4724401"/>
            <a:ext cx="10515600" cy="21335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6" y="900544"/>
            <a:ext cx="5403272" cy="379376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Frame 8"/>
          <p:cNvSpPr/>
          <p:nvPr/>
        </p:nvSpPr>
        <p:spPr>
          <a:xfrm>
            <a:off x="1" y="1"/>
            <a:ext cx="12191999" cy="6857999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417" y="4741515"/>
            <a:ext cx="10529455" cy="1884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    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টাইপরাইটার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বর্ণ ও সংখ্যা সারিবদ্ধভাবে বিন্যস্ত থাকে। ১।বিশেষ কাজের জন্য কিছু কি থাকে।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২।স্থায়ী ভাবে স্মৃতি সংরক্ষণ করে রাখা যায়। ২। সংরক্ষণ করে রাখা যায়না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7" y="900544"/>
            <a:ext cx="4973785" cy="377665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1340492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148051"/>
            <a:ext cx="5577840" cy="4349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80936"/>
            <a:ext cx="5669280" cy="431649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6" name="Rectangle 5"/>
          <p:cNvSpPr/>
          <p:nvPr/>
        </p:nvSpPr>
        <p:spPr>
          <a:xfrm>
            <a:off x="3064190" y="5497432"/>
            <a:ext cx="5661852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করে রাখা যায়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570" y="1384631"/>
            <a:ext cx="5403272" cy="379376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4" name="Rectangle 3"/>
          <p:cNvSpPr/>
          <p:nvPr/>
        </p:nvSpPr>
        <p:spPr>
          <a:xfrm>
            <a:off x="4778476" y="967146"/>
            <a:ext cx="4663440" cy="498495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27837" y="2967335"/>
            <a:ext cx="5414079" cy="707886"/>
          </a:xfrm>
          <a:prstGeom prst="rect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করে রাখা যায়না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1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33173" y="936522"/>
            <a:ext cx="10460182" cy="498495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 বোর্ড কীভাবে ব্যবহার করা হয় ? বর্ণনা কর।(ক+গ) দল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 কার্যাবলী  বর্ণনা দাও।(খ+ঘ) দল 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18039" y="1342104"/>
            <a:ext cx="2964425" cy="6931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63" y="3400425"/>
            <a:ext cx="1371600" cy="914400"/>
          </a:xfrm>
        </p:spPr>
      </p:pic>
      <p:sp>
        <p:nvSpPr>
          <p:cNvPr id="4" name="Rectangle 3"/>
          <p:cNvSpPr/>
          <p:nvPr/>
        </p:nvSpPr>
        <p:spPr>
          <a:xfrm>
            <a:off x="0" y="54187"/>
            <a:ext cx="12192000" cy="173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737360"/>
            <a:ext cx="12192000" cy="5120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4291" y="2083442"/>
            <a:ext cx="5841709" cy="44420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কি- বোর্ড টাইপ রাইটারের কি-বোর্ডের মতো হলেও  বিশেষ  কাজের জন্য  কিছু অতিরিক্ত  কি –থাকে।  কি- বোর্ড সাধারণত  ইংরেজি ভাষায় হলেও অন্যান্য ভাষার কি- বোর্ড পাওয়া যায়। </a:t>
            </a:r>
            <a:r>
              <a:rPr lang="en-US" sz="320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f1-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200" dirty="0" smtClean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f12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 কি- যন্তগুলোকে ফাংশন কি – বলা হয়।এছাড়া অপারেশন কী,টাইপিং কী,কার্সর কী, নিউমেরিক কী প্যাড।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757054" y="313696"/>
            <a:ext cx="6677891" cy="1450757"/>
          </a:xfrm>
          <a:prstGeom prst="downArrowCallout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 বোর্ডের ব্যবহার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23963"/>
            <a:ext cx="5791199" cy="444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3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24690"/>
            <a:ext cx="12191999" cy="69826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545" y="0"/>
            <a:ext cx="11914909" cy="6747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"/>
          <a:stretch/>
        </p:blipFill>
        <p:spPr>
          <a:xfrm>
            <a:off x="547255" y="319538"/>
            <a:ext cx="4371110" cy="5582498"/>
          </a:xfrm>
          <a:prstGeom prst="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6" y="457200"/>
            <a:ext cx="6954980" cy="293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5" y="3400136"/>
            <a:ext cx="3616034" cy="2501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3394363"/>
            <a:ext cx="3338946" cy="250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547255" y="5964380"/>
            <a:ext cx="11326090" cy="73429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 সব মোবাইল ফোনের কি-বোর্ডে বাংলায় লেআউট যুক্ত করার এক নির্দেশনা জারি  করেছে।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981" y="124691"/>
            <a:ext cx="11998037" cy="65947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283530"/>
            <a:ext cx="5791200" cy="32142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4054"/>
            <a:ext cx="5791199" cy="29394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Snip and Round Single Corner Rectangle 6"/>
          <p:cNvSpPr/>
          <p:nvPr/>
        </p:nvSpPr>
        <p:spPr>
          <a:xfrm>
            <a:off x="6192980" y="344055"/>
            <a:ext cx="5749638" cy="6153728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বাংলায় কয়েকটি কি-বোর্ডের লে-আউট তৈরি হয়েছে। যেমনঃ-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Bijou,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Munir,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অভ্র ,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National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কি-বোর্ডের অক্ষর সাজানো প্রক্রিয়া ভিন্ন রকম। যেমনঃ- বিজয় কি-বোর্ড সিলেক্ট করে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চাপলে জ ফলা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Munir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কি-বোর্ডে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চাপলে ‘এ’ আসবে। অভ্র কি-বোর্ডে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চাপলে ‘আ’ আসবে।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35625" y="796413"/>
            <a:ext cx="6563033" cy="64633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কি-বোর্ডের ভিডিও দেখি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79216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7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44805" cy="685799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0" t="11828" r="1350" b="10968"/>
          <a:stretch/>
        </p:blipFill>
        <p:spPr>
          <a:xfrm>
            <a:off x="1850923" y="278197"/>
            <a:ext cx="3931920" cy="6301603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5" name="Rectangle 4"/>
          <p:cNvSpPr/>
          <p:nvPr/>
        </p:nvSpPr>
        <p:spPr>
          <a:xfrm>
            <a:off x="5782843" y="278198"/>
            <a:ext cx="3970757" cy="630160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 তথ্য উপাত্ত যাবতীয় কাজ করা হয় কি-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 মাধ্যমে।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03239"/>
            <a:ext cx="12192000" cy="6858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0233" y="1277471"/>
            <a:ext cx="5668519" cy="4854387"/>
          </a:xfrm>
          <a:prstGeom prst="ellipse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সহ-শিক্ষক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খোচাবাড়ী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মোস্তাকিয়া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০১৭২৫৬৩৭৪৮০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mahbubtqi2@gmail.com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93224" y="1405977"/>
            <a:ext cx="5389111" cy="4551069"/>
          </a:xfrm>
          <a:prstGeom prst="ellipse">
            <a:avLst/>
          </a:prstGeom>
          <a:ln w="34925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শ্রেণি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২য়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6255" y="166255"/>
            <a:ext cx="11845636" cy="6511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509" y="318655"/>
            <a:ext cx="11513127" cy="62206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4909" y="457199"/>
            <a:ext cx="11222181" cy="59297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23454" y="1047135"/>
            <a:ext cx="10452585" cy="4189882"/>
          </a:xfrm>
          <a:prstGeom prst="flowChartAlternateProcess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1.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কী?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ও টাইপরাইটারের মধ্যে ১ টি পার্থক্য বল।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3.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 কী এর কাজ কী?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11561" y="1224116"/>
            <a:ext cx="2295385" cy="70792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560439" y="781665"/>
            <a:ext cx="11090787" cy="4999703"/>
          </a:xfrm>
          <a:prstGeom prst="snip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“কি-বোর্ড তার যন্ত্রগুলো আমাদের চাওয়া অনুযায়ী কাজটি করে দেয়।”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উক্তিটি বিশ্লেষণ কর ১০টি বাক্যে।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3574" y="1268361"/>
            <a:ext cx="3377381" cy="76691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493" y="110836"/>
            <a:ext cx="11956473" cy="663632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8820" y="214188"/>
            <a:ext cx="11637817" cy="6359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9720" y="2590800"/>
            <a:ext cx="2255520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7" y="1905000"/>
            <a:ext cx="2286000" cy="30480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962607" y="1740814"/>
            <a:ext cx="3008671" cy="3395480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493114" y="1167794"/>
            <a:ext cx="3654027" cy="4541520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274" y="0"/>
            <a:ext cx="12261273" cy="6857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91" y="138546"/>
            <a:ext cx="11887200" cy="6567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1" y="1436191"/>
            <a:ext cx="8825346" cy="38978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Rounded Rectangle 4"/>
          <p:cNvSpPr/>
          <p:nvPr/>
        </p:nvSpPr>
        <p:spPr>
          <a:xfrm>
            <a:off x="6934199" y="4468090"/>
            <a:ext cx="4350328" cy="91440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টাইপরাইটার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945" y="651163"/>
            <a:ext cx="6643254" cy="983673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 অফিসিয়াল কাজ কি যন্ত্র দিয়ে লিখত?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43" y="815586"/>
            <a:ext cx="5212080" cy="521208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5353664" y="117988"/>
            <a:ext cx="6732639" cy="6120580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987" y="815586"/>
            <a:ext cx="511768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bn-BD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সংরক্ষণ রাখার মাধ্যম কী?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453" y="2967335"/>
            <a:ext cx="4262282" cy="64633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relaxedInset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–বোর্ড এর মাধ্যমে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"/>
          <a:stretch/>
        </p:blipFill>
        <p:spPr>
          <a:xfrm>
            <a:off x="1375534" y="1029392"/>
            <a:ext cx="5212080" cy="39907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/>
          <a:stretch/>
        </p:blipFill>
        <p:spPr>
          <a:xfrm>
            <a:off x="6587613" y="1026495"/>
            <a:ext cx="4178710" cy="399361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1160" y="126352"/>
            <a:ext cx="6288221" cy="63381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দ্রুত লেখার মাধ্যম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6026" y="1492497"/>
            <a:ext cx="2787445" cy="76944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-বোর্ড</a:t>
            </a:r>
            <a:endParaRPr lang="en-US" sz="4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4" y="0"/>
            <a:ext cx="12191999" cy="6858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25" y="2434605"/>
            <a:ext cx="4023360" cy="226113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550425" y="1425669"/>
            <a:ext cx="4574088" cy="4279001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1400" y="2335995"/>
            <a:ext cx="2834640" cy="235974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6124513" y="1425668"/>
            <a:ext cx="4140364" cy="4279001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/>
          <p:cNvSpPr/>
          <p:nvPr/>
        </p:nvSpPr>
        <p:spPr>
          <a:xfrm>
            <a:off x="165405" y="530942"/>
            <a:ext cx="11739269" cy="575187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 বোর্ড  কী তা- বলতে পারবে,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 বোর্ড ও টাইপরাইটারের মধ্যে পার্থক্য লিখতে পারবে,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 ব্যবহার বর্ণনা করতে পারবে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BD" sz="4400" dirty="0" smtClean="0">
              <a:solidFill>
                <a:schemeClr val="tx1"/>
              </a:solidFill>
              <a:latin typeface="Algerian" panose="04020705040A02060702" pitchFamily="8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80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95399" y="732503"/>
            <a:ext cx="11748654" cy="4918364"/>
          </a:xfrm>
          <a:prstGeom prst="flowChartMultidocumen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কিসের মাধ্যমে ইনপুট দেওয়া হয়?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ইনপুট যন্ত্র কী?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কী?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7838" y="1056968"/>
            <a:ext cx="4083776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744" y="5074920"/>
            <a:ext cx="9514389" cy="822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2744" y="5897879"/>
            <a:ext cx="9514389" cy="728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925882"/>
            <a:ext cx="12191999" cy="1067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235528" y="4973085"/>
            <a:ext cx="11610107" cy="72967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945082"/>
            <a:ext cx="12192000" cy="912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235528" y="5945082"/>
            <a:ext cx="11610107" cy="58693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-104502"/>
            <a:ext cx="5874327" cy="493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1" y="197336"/>
            <a:ext cx="6179126" cy="490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3854" y="4931820"/>
            <a:ext cx="12191999" cy="19321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ইনপুট দেওয়ার প্রধান (বহুল ব্যবহৃত ) প্রধান যন্ত্র হলো কি-বোর্ড।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63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1469</TotalTime>
  <Words>416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Algerian</vt:lpstr>
      <vt:lpstr>Calibri</vt:lpstr>
      <vt:lpstr>Calibri Light</vt:lpstr>
      <vt:lpstr>Mongolian Baiti</vt:lpstr>
      <vt:lpstr>NikoshBAN</vt:lpstr>
      <vt:lpstr>Wingdings</vt:lpstr>
      <vt:lpstr>Retrospect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nozrul</dc:creator>
  <cp:lastModifiedBy>Ruhul Amin</cp:lastModifiedBy>
  <cp:revision>1254</cp:revision>
  <dcterms:created xsi:type="dcterms:W3CDTF">2015-09-07T10:21:24Z</dcterms:created>
  <dcterms:modified xsi:type="dcterms:W3CDTF">2020-03-13T00:53:05Z</dcterms:modified>
</cp:coreProperties>
</file>