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9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5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F1C2C-1490-4227-BD60-E6C0B219111F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D9833-B028-4B05-B580-C588CBCB5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HABUB ALA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7800" y="2743200"/>
            <a:ext cx="1676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5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Zillur Rahman</dc:creator>
  <cp:lastModifiedBy>Md Zillur Rahman</cp:lastModifiedBy>
  <cp:revision>1</cp:revision>
  <dcterms:created xsi:type="dcterms:W3CDTF">2020-03-12T10:39:14Z</dcterms:created>
  <dcterms:modified xsi:type="dcterms:W3CDTF">2020-03-12T10:39:31Z</dcterms:modified>
</cp:coreProperties>
</file>