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8" r:id="rId1"/>
    <p:sldMasterId id="2147484310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4" r:id="rId13"/>
    <p:sldId id="273" r:id="rId14"/>
    <p:sldId id="274" r:id="rId15"/>
    <p:sldId id="277" r:id="rId16"/>
    <p:sldId id="276" r:id="rId17"/>
    <p:sldId id="278" r:id="rId18"/>
    <p:sldId id="280" r:id="rId19"/>
    <p:sldId id="269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9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7C3E-F454-433F-B4EE-0F16E1165146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91DEA-D6C5-44D0-B39D-EB9BBDBD2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7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91DEA-D6C5-44D0-B39D-EB9BBDBD2E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19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144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9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42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404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33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94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22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4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97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917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086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36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85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536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2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9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1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4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306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855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5FBA-E32E-44D7-86B2-ABAD9C7B393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7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15FBA-E32E-44D7-86B2-ABAD9C7B393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1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9" r:id="rId1"/>
    <p:sldLayoutId id="2147484300" r:id="rId2"/>
    <p:sldLayoutId id="2147484301" r:id="rId3"/>
    <p:sldLayoutId id="2147484302" r:id="rId4"/>
    <p:sldLayoutId id="2147484303" r:id="rId5"/>
    <p:sldLayoutId id="2147484304" r:id="rId6"/>
    <p:sldLayoutId id="2147484305" r:id="rId7"/>
    <p:sldLayoutId id="2147484306" r:id="rId8"/>
    <p:sldLayoutId id="2147484307" r:id="rId9"/>
    <p:sldLayoutId id="2147484308" r:id="rId10"/>
    <p:sldLayoutId id="21474843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15FBA-E32E-44D7-86B2-ABAD9C7B393E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D249B-0CAE-45DD-B2E8-6EBC0FB4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61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1" r:id="rId1"/>
    <p:sldLayoutId id="2147484312" r:id="rId2"/>
    <p:sldLayoutId id="2147484313" r:id="rId3"/>
    <p:sldLayoutId id="2147484314" r:id="rId4"/>
    <p:sldLayoutId id="2147484315" r:id="rId5"/>
    <p:sldLayoutId id="2147484316" r:id="rId6"/>
    <p:sldLayoutId id="2147484317" r:id="rId7"/>
    <p:sldLayoutId id="2147484318" r:id="rId8"/>
    <p:sldLayoutId id="2147484319" r:id="rId9"/>
    <p:sldLayoutId id="2147484320" r:id="rId10"/>
    <p:sldLayoutId id="21474843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380" y="350520"/>
            <a:ext cx="4000500" cy="2667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4793" y="989351"/>
            <a:ext cx="63858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মুজিব বর্ষের শুভেচ্ছা </a:t>
            </a:r>
            <a:endParaRPr lang="en-US" sz="9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21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6622" y="0"/>
            <a:ext cx="2584362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66560" y="4508927"/>
            <a:ext cx="5029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 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323" y="715253"/>
            <a:ext cx="4220412" cy="307841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6932454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384" y="410081"/>
            <a:ext cx="3385863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4642009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হাজ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322" y="648787"/>
            <a:ext cx="5831980" cy="37975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8602513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374" y="358170"/>
            <a:ext cx="3385863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4276517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 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915" y="358170"/>
            <a:ext cx="4973653" cy="350901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69940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734" y="358170"/>
            <a:ext cx="3262432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ঝ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4276517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ড় 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844" y="579950"/>
            <a:ext cx="3958461" cy="301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583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010" y="371566"/>
            <a:ext cx="3262432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ঝ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40967" y="4276517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র্ণা 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609" y="371566"/>
            <a:ext cx="3461023" cy="430005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066077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44883" y="44589"/>
            <a:ext cx="4208204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3161" y="4276517"/>
            <a:ext cx="89191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ঞা 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সাহেব</a:t>
            </a:r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124" y="495367"/>
            <a:ext cx="3213667" cy="341706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386255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930" y="410081"/>
            <a:ext cx="4208204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4276517"/>
            <a:ext cx="47981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ঞ 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851" y="1026476"/>
            <a:ext cx="4448823" cy="32500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6601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-Point Star 1"/>
          <p:cNvSpPr/>
          <p:nvPr/>
        </p:nvSpPr>
        <p:spPr>
          <a:xfrm>
            <a:off x="149902" y="1708879"/>
            <a:ext cx="2038662" cy="2053652"/>
          </a:xfrm>
          <a:prstGeom prst="star1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13" name="12-Point Star 12"/>
          <p:cNvSpPr/>
          <p:nvPr/>
        </p:nvSpPr>
        <p:spPr>
          <a:xfrm>
            <a:off x="2308485" y="1708879"/>
            <a:ext cx="2038662" cy="2053652"/>
          </a:xfrm>
          <a:prstGeom prst="star1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14" name="12-Point Star 13"/>
          <p:cNvSpPr/>
          <p:nvPr/>
        </p:nvSpPr>
        <p:spPr>
          <a:xfrm>
            <a:off x="4766870" y="1738860"/>
            <a:ext cx="2038662" cy="2053652"/>
          </a:xfrm>
          <a:prstGeom prst="star1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15" name="12-Point Star 14"/>
          <p:cNvSpPr/>
          <p:nvPr/>
        </p:nvSpPr>
        <p:spPr>
          <a:xfrm>
            <a:off x="7000407" y="1753850"/>
            <a:ext cx="2038662" cy="2053652"/>
          </a:xfrm>
          <a:prstGeom prst="star1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16" name="12-Point Star 15"/>
          <p:cNvSpPr/>
          <p:nvPr/>
        </p:nvSpPr>
        <p:spPr>
          <a:xfrm>
            <a:off x="9458792" y="1738860"/>
            <a:ext cx="2038662" cy="2053652"/>
          </a:xfrm>
          <a:prstGeom prst="star1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17" name="Horizontal Scroll 16"/>
          <p:cNvSpPr/>
          <p:nvPr/>
        </p:nvSpPr>
        <p:spPr>
          <a:xfrm>
            <a:off x="1678898" y="209862"/>
            <a:ext cx="7360171" cy="1259174"/>
          </a:xfrm>
          <a:prstGeom prst="horizontalScroll">
            <a:avLst/>
          </a:prstGeom>
          <a:scene3d>
            <a:camera prst="perspectiveFront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বর্ণগুলো এক সাথে পড়ি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31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4" grpId="1" animBg="1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432748" y="614597"/>
            <a:ext cx="5036695" cy="85443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খালি ঘরে সঠিক বর্ণ লিখি 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94282" y="2518348"/>
            <a:ext cx="10373193" cy="2533337"/>
            <a:chOff x="2338466" y="2518348"/>
            <a:chExt cx="9129009" cy="1963711"/>
          </a:xfrm>
        </p:grpSpPr>
        <p:sp>
          <p:nvSpPr>
            <p:cNvPr id="7" name="Rectangle 6"/>
            <p:cNvSpPr/>
            <p:nvPr/>
          </p:nvSpPr>
          <p:spPr>
            <a:xfrm>
              <a:off x="2338466" y="2518348"/>
              <a:ext cx="9129009" cy="1963711"/>
            </a:xfrm>
            <a:prstGeom prst="rect">
              <a:avLst/>
            </a:prstGeom>
            <a:solidFill>
              <a:schemeClr val="bg2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stCxn id="7" idx="0"/>
              <a:endCxn id="7" idx="2"/>
            </p:cNvCxnSpPr>
            <p:nvPr/>
          </p:nvCxnSpPr>
          <p:spPr>
            <a:xfrm>
              <a:off x="6902971" y="2518348"/>
              <a:ext cx="0" cy="196371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9436308" y="2518348"/>
              <a:ext cx="0" cy="196371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489555" y="2518348"/>
              <a:ext cx="0" cy="196371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558977" y="3087974"/>
            <a:ext cx="18737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95672" y="2853992"/>
            <a:ext cx="18737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 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1469036" y="4716040"/>
            <a:ext cx="18737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 </a:t>
            </a:r>
            <a:endParaRPr lang="en-US" sz="13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272926" y="3961987"/>
            <a:ext cx="18737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</a:t>
            </a:r>
            <a:r>
              <a:rPr lang="bn-BD" sz="13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26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48148E-6 L 0.46094 -0.297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86" y="-1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85185E-6 L -0.28554 -0.1615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84" y="-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9457" y="434715"/>
            <a:ext cx="10323226" cy="538609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1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189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813" y="411480"/>
            <a:ext cx="11647357" cy="5386090"/>
          </a:xfrm>
          <a:prstGeom prst="rect">
            <a:avLst/>
          </a:prstGeom>
          <a:solidFill>
            <a:srgbClr val="FFC000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3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sz="1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7648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434840" y="533400"/>
            <a:ext cx="3688080" cy="111252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/>
          </a:p>
        </p:txBody>
      </p:sp>
      <p:sp>
        <p:nvSpPr>
          <p:cNvPr id="4" name="Rounded Rectangle 3"/>
          <p:cNvSpPr/>
          <p:nvPr/>
        </p:nvSpPr>
        <p:spPr>
          <a:xfrm>
            <a:off x="259080" y="2072640"/>
            <a:ext cx="7741920" cy="4632960"/>
          </a:xfrm>
          <a:prstGeom prst="roundRect">
            <a:avLst/>
          </a:prstGeom>
          <a:solidFill>
            <a:schemeClr val="bg2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আখলাক হোসেন </a:t>
            </a:r>
          </a:p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নারহট্ট সরকারি প্রাথমিক বিদ্যালয়, কাহালু, বগুড়া।</a:t>
            </a:r>
          </a:p>
          <a:p>
            <a:pPr algn="ctr"/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akhlak.chemist@gmail.com</a:t>
            </a:r>
            <a:endParaRPr lang="en-US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122920" y="2255520"/>
            <a:ext cx="3855720" cy="38862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92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2057400" y="655320"/>
            <a:ext cx="6187440" cy="1417320"/>
          </a:xfrm>
          <a:prstGeom prst="snip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7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97280" y="2423160"/>
            <a:ext cx="10195560" cy="413004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শ্রেণি: প্রাক-প্রাথমিক </a:t>
            </a:r>
          </a:p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বিষয়: ভাষার কাজ (বাংলা) </a:t>
            </a:r>
          </a:p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পাঠ: শব্দ পঠণ </a:t>
            </a:r>
            <a:endParaRPr lang="en-US" sz="8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3075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4389370" y="344774"/>
            <a:ext cx="3749040" cy="164592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42360" y="2590800"/>
            <a:ext cx="8290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৩.২.১০ ধ্বনির প্রতীক(বর্ণ) শনাক্ত করতে পারবে।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8342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793" y="247973"/>
            <a:ext cx="1154242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 আমরা পড়ব</a:t>
            </a:r>
            <a:endParaRPr lang="bn-BD" sz="1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138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চ-ঞ  </a:t>
            </a:r>
            <a:endParaRPr lang="en-US" sz="13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2691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8868" y="300334"/>
            <a:ext cx="5486400" cy="644791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13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BD" sz="287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41430" y="4291100"/>
            <a:ext cx="65057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ড়ুই পাখি </a:t>
            </a:r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268" y="300334"/>
            <a:ext cx="4241768" cy="37673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537575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257" y="1043970"/>
            <a:ext cx="3767303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BD" sz="287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7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8640" y="4367052"/>
            <a:ext cx="60502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শমা     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295" y="938415"/>
            <a:ext cx="5419625" cy="30286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8252973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662" y="0"/>
            <a:ext cx="2584362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13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endParaRPr lang="en-US" sz="413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20440" y="4508927"/>
            <a:ext cx="55168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</a:t>
            </a:r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গল  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114" y="239124"/>
            <a:ext cx="5502197" cy="403067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2589919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93</Words>
  <Application>Microsoft Office PowerPoint</Application>
  <PresentationFormat>Widescreen</PresentationFormat>
  <Paragraphs>48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49</cp:revision>
  <dcterms:created xsi:type="dcterms:W3CDTF">2020-02-02T15:51:27Z</dcterms:created>
  <dcterms:modified xsi:type="dcterms:W3CDTF">2020-03-13T15:05:05Z</dcterms:modified>
</cp:coreProperties>
</file>