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2" r:id="rId2"/>
    <p:sldId id="257" r:id="rId3"/>
    <p:sldId id="258" r:id="rId4"/>
    <p:sldId id="259" r:id="rId5"/>
    <p:sldId id="260" r:id="rId6"/>
    <p:sldId id="261" r:id="rId7"/>
    <p:sldId id="273" r:id="rId8"/>
    <p:sldId id="275" r:id="rId9"/>
    <p:sldId id="262" r:id="rId10"/>
    <p:sldId id="274" r:id="rId11"/>
    <p:sldId id="263" r:id="rId12"/>
    <p:sldId id="266" r:id="rId13"/>
    <p:sldId id="264" r:id="rId14"/>
    <p:sldId id="265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 varScale="1">
        <p:scale>
          <a:sx n="64" d="100"/>
          <a:sy n="64" d="100"/>
        </p:scale>
        <p:origin x="134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D6F7A-E4CA-41CA-82D3-42D56EE7505C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CD7DC-8CCC-49BA-9BD2-A8B923B07B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60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CD7DC-8CCC-49BA-9BD2-A8B923B07B9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CD7DC-8CCC-49BA-9BD2-A8B923B07B9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08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6884B-90DD-4CC5-9145-4504B58ACB6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C081-C69D-4D52-ADA6-6C10093E75EF}" type="datetime9">
              <a:rPr lang="en-US" smtClean="0"/>
              <a:t>3/14/2020 12:01:40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AC73-2FCE-4E73-922D-5561A5AE5AF3}" type="datetime9">
              <a:rPr lang="en-US" smtClean="0"/>
              <a:t>3/14/2020 12:01:40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37BCB-BECF-4BB3-9035-3E05AB302735}" type="datetime9">
              <a:rPr lang="en-US" smtClean="0"/>
              <a:t>3/14/2020 12:01:40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1EC65-54DF-4903-AC01-9BD805E5B299}" type="datetime9">
              <a:rPr lang="en-US" smtClean="0"/>
              <a:t>3/14/2020 12:01:40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1F05-2551-402D-8D9A-426722C3FE8A}" type="datetime9">
              <a:rPr lang="en-US" smtClean="0"/>
              <a:t>3/14/2020 12:01:40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AC89-0FA0-4B35-8FDF-ED72C6824983}" type="datetime9">
              <a:rPr lang="en-US" smtClean="0"/>
              <a:t>3/14/2020 12:01:40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C6A9-F7C7-4E20-95F3-89EEBADC2B4C}" type="datetime9">
              <a:rPr lang="en-US" smtClean="0"/>
              <a:t>3/14/2020 12:01:40 AM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38C35-4CFB-4E12-BFE0-176D2F69F6E3}" type="datetime9">
              <a:rPr lang="en-US" smtClean="0"/>
              <a:t>3/14/2020 12:01:40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9B02-B6A6-4790-A99F-16535683B955}" type="datetime9">
              <a:rPr lang="en-US" smtClean="0"/>
              <a:t>3/14/2020 12:01:40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B7FD-D46A-40A2-9AEA-70123012161F}" type="datetime9">
              <a:rPr lang="en-US" smtClean="0"/>
              <a:t>3/14/2020 12:01:40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3209-CED2-40BA-B833-9502F4DDF9CE}" type="datetime9">
              <a:rPr lang="en-US" smtClean="0"/>
              <a:t>3/14/2020 12:01:40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56113-189E-4449-9EE4-75C7723C7680}" type="datetime9">
              <a:rPr lang="en-US" smtClean="0"/>
              <a:t>3/14/2020 12:01:40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999" cy="584420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0" y="5750004"/>
            <a:ext cx="9143999" cy="11079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জকের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B71A5-90F7-40F8-A768-6024E4F261E4}" type="datetime9">
              <a:rPr lang="en-US" smtClean="0"/>
              <a:t>3/14/2020 12:01:40 AM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4321076"/>
            <a:ext cx="86868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নিবাসী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সক্রিয়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ওঠার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মেমরিতে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সেটিকে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সংক্রমিত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নিবাসী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796" name="Picture 4" descr="http://image.slidesharecdn.com/computerviruses-140131070746-phpapp02/95/computer-viruses-17-638.jpg?cb=13911521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551" y="304800"/>
            <a:ext cx="5264999" cy="3952876"/>
          </a:xfrm>
          <a:prstGeom prst="rect">
            <a:avLst/>
          </a:prstGeom>
          <a:noFill/>
        </p:spPr>
      </p:pic>
      <p:pic>
        <p:nvPicPr>
          <p:cNvPr id="33800" name="Picture 8" descr="http://www.itro.com.au/wp-content/uploads/antivirus-is-it-sf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09600"/>
            <a:ext cx="3410856" cy="304800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06C1-3B1A-4037-A245-AC443D311F55}" type="datetime9">
              <a:rPr lang="en-US" smtClean="0"/>
              <a:t>3/14/2020 12:01:42 AM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228600"/>
            <a:ext cx="742062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ক্ষতিকারক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ম্যালওয়্যার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...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/>
          </a:p>
        </p:txBody>
      </p:sp>
      <p:pic>
        <p:nvPicPr>
          <p:cNvPr id="11266" name="Picture 2" descr="http://static1.businessinsider.com/image/54bff537ecad04463b0e0b7b-3264-2448/holol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2362200" cy="177165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04800" y="2971800"/>
            <a:ext cx="819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ব্রেইন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sz="2400" b="1" dirty="0"/>
          </a:p>
        </p:txBody>
      </p:sp>
      <p:pic>
        <p:nvPicPr>
          <p:cNvPr id="11268" name="Picture 4" descr="https://encrypted-tbn3.gstatic.com/images?q=tbn:ANd9GcR5na2KU3N9FT9Y7LCxKtPYUpHbPhjYTewHJhbCqoqgUnsLDXn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1" y="1143000"/>
            <a:ext cx="2984672" cy="1295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00400" y="2743200"/>
            <a:ext cx="2436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জেরুজালেম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5791200" y="2819400"/>
            <a:ext cx="1410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ভিয়েনা</a:t>
            </a:r>
            <a:endParaRPr lang="en-US" sz="2800" b="1" dirty="0"/>
          </a:p>
        </p:txBody>
      </p:sp>
      <p:pic>
        <p:nvPicPr>
          <p:cNvPr id="11270" name="Picture 6" descr="http://pre05.deviantart.net/5c82/th/pre/f/2012/336/2/3/gt_gotenks_ssj3_by_bhartigan-d5g963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914400"/>
            <a:ext cx="1308955" cy="1819275"/>
          </a:xfrm>
          <a:prstGeom prst="rect">
            <a:avLst/>
          </a:prstGeom>
          <a:noFill/>
        </p:spPr>
      </p:pic>
      <p:pic>
        <p:nvPicPr>
          <p:cNvPr id="11272" name="Picture 8" descr="http://www.scriptspot.com/files/u8085/virus_sss.png"/>
          <p:cNvPicPr>
            <a:picLocks noChangeAspect="1" noChangeArrowheads="1"/>
          </p:cNvPicPr>
          <p:nvPr/>
        </p:nvPicPr>
        <p:blipFill>
          <a:blip r:embed="rId5" cstate="print"/>
          <a:srcRect l="15296" r="15870"/>
          <a:stretch>
            <a:fillRect/>
          </a:stretch>
        </p:blipFill>
        <p:spPr bwMode="auto">
          <a:xfrm>
            <a:off x="7162800" y="914400"/>
            <a:ext cx="1745037" cy="1904999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7543800" y="2895600"/>
            <a:ext cx="1348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পিংপ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800" b="1" dirty="0"/>
          </a:p>
        </p:txBody>
      </p:sp>
      <p:pic>
        <p:nvPicPr>
          <p:cNvPr id="11274" name="Picture 10" descr="https://i.ytimg.com/vi/PNTANNhYhE0/maxresdefault.jpg"/>
          <p:cNvPicPr>
            <a:picLocks noChangeAspect="1" noChangeArrowheads="1"/>
          </p:cNvPicPr>
          <p:nvPr/>
        </p:nvPicPr>
        <p:blipFill>
          <a:blip r:embed="rId6" cstate="print"/>
          <a:srcRect l="72103"/>
          <a:stretch>
            <a:fillRect/>
          </a:stretch>
        </p:blipFill>
        <p:spPr bwMode="auto">
          <a:xfrm>
            <a:off x="86089" y="3581400"/>
            <a:ext cx="1285511" cy="25908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6248400"/>
            <a:ext cx="2297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মাইকেল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এঞ্জেলো</a:t>
            </a:r>
            <a:endParaRPr lang="en-US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2133600" y="5943600"/>
            <a:ext cx="2234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ডার্ক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এভেঞ্জার</a:t>
            </a:r>
            <a:endParaRPr lang="en-US" sz="2400" b="1" dirty="0"/>
          </a:p>
        </p:txBody>
      </p:sp>
      <p:sp>
        <p:nvSpPr>
          <p:cNvPr id="11276" name="AutoShape 12" descr="data:image/jpeg;base64,/9j/4AAQSkZJRgABAQAAAQABAAD/2wCEAAkGBxMTEhMUExMVFRUWFyAZGRgYGRseGhsbGyIYIB0bHhobHyggGBolHR8ZITIiJSorLi4uHyIzODMtNygtLisBCgoKDg0OGxAQGy8lICYyMS0wLS8tLS0tLS0vNi8tLy0vLS0tLS0tLS0tLS0tLS0tLy0tLS0tLS0tLS0tLS0tLf/AABEIALgBEwMBEQACEQEDEQH/xAAbAAADAQEBAQEAAAAAAAAAAAADBAUGAgEHAP/EAEYQAAECAwUGBAQCCAQGAQUAAAECEQADIQQFEjFBEyJRYXGBBjKRoSNCscHR8BQzUlNicuHxQ4KSsiRjc4OiwhUWNJPS4v/EABoBAAMBAQEBAAAAAAAAAAAAAAIDBAUBAAb/xAA8EQABAwIDBQcBBgYCAwEBAAABAAIRAyEEEjFBUWGx8BMiMnGBkcGhBSNCstHhM1JicoLxFMKSotIkNP/aAAwDAQACEQMRAD8A+bIkuqYzMRMZqgjEdRoxFeR4tFEST6rLL4a2de7w2fsj2mbvKUaMqZTOuyNK/kR0m8+fJLps7oA3N9sy9lzfiHC+ILlsFEOdytA4bKvQR0G9uHJCWxTE6EO001Q7vlE4CXG7KYUYl6HiC4jjR8I6zomN7v8ASDMSkIlYgASkg5EuFt9BAmABPV0bSS90aT8Si2lJ2c3y4gqY4cUZaT5R5fXn1J2h9UNMjtG7obyO3b0ExPJAUHc75eopgrQuxYQRt9UpkEj05rwrATLrQLQCSwTSUsF6uHj2wenJdglzvI8T4ghsVJlABt2SMQ6qYsePN45qB6IpDXOJ3ut7LxUxiNHQPQTV8OYyPGD6+q8GyPX/AKjr0RbWWUpTguZgyc0JfXLgeJ1eGRdLp3aG/wBvJNKRjm4VANjmKoX/AMMgcDw0hwZJukg5KeZu5o/9k5ddlxma4Ziihyw7yQfcVhoYBqp8TVyBsHf76wvJaUy5gDtQPhHDaJqeJIMdzgbfZdJdUYTz9ClLvkbVC0ofFg1D02qsq8desAHNKfXqdi8F+k/9QiXpMAxpYBxMJfTeHUnTP+/S5qHDtPdP9vJDscpC1Fyd5SQ6ix84dxrHWgHRFVe9gEbAdPJPXxJ3C9KLHB95Psa+sMc1TYV/fEcORSoRVYJJ35oemeEB29z7VgcqdOhG5vPr5siWZCvhgkBynPkijjKtIcGlDULe9HHmqN0yEzAgKyCZT9WJfgzp944eKjxL3UiSP6o5fKRtywvZ4CMCUIFKmixpyMCWh2iqogszZtSTyTFjRh2rmqjkUsfmfu50heSJS6rpywNOPkpdskvPWSWSStiC1dmgmmTHLIOIme3vKyk+KIA1EfmPXBBs6sMxYUwAKT3wBi4y59oToUx4mmC3W/NBsCmKUgEEpk8w42grUM7ksOELbu8kysJBJO1/wg2RZVLmPSgGVSNoMw+bkjs0CDIPW1HVAa9vX4V0WCFCmUx2Z6LQA78fXOO7PdeuXg/2/UFe3fZnkS/+6TxYIBGWlMtcmjzWy0evJcrVIrO/x5rpSlAkjPGkOovXZJzYZN7DjHr9eS4A0iDuOn9xX5MwJEtnU2xFHehLhuJ+3OPTEei8WlxdNvGhT1F5eTFCSHGSdoljnqRX8mOGbdbUbAIdvk++XqF+RJBUsFi4m1NKhSRT3/LR6NfVeLyGgj+nkVwUA2qc5GUzPjh5c8u0cjvn1RZiMMyP6eajXtLAmkDJk/7Uwp4hyuwziaYJ48yrRWqrlP8AiFgQzlTmuuWQ59Q2TzUENtE/h5Jmcl1kcFrU5ZiDLNNK4a94M6+/JJaYZ6Af+2vuv1mszzCWBdSQ7szoTSmr4a5+pjwbdefUinGljz/2vblQVKA1wSi9CUVYAUpqe8epiTHkvYohoni62wpa9pYSpINXcgHnMbMBxkTyflA1BBjrVNwzswJHXdRZ00jajcYmbUkEkYkguPTSOk6+qFrQchv+HkV2fKVEBTqXQF6FGbtWm90HeO7PdD+KBaw59BBTIKkoSohe+kNliGzLVBoAAz83jkEiD1ZGXhri4WsfTvcV6lJQmWQ3+GrA9FEksGIpqcIpBAQB6LxIe5w/uE7vX6SiTUv3QGS2XxSCHAoM684cGyltMe5v/j1ZNlDKWBUEzBunmS5foBTOKWsvCRmloJ17uvlCatagZykhmKphd/8AlHKrhiAX4+kMJiwSaQIpBx3N/N+6d8PlpkxT4gcKTmQyUKU2ZeqIUNVPjhNNrdDc7NpA+UrbiTvB6mWlxo+0UDWhqfrAuT6MDun+o8h8JW5JipctRSDiUEgEkZbZQOXIQLBZNxbW1HgO0E/kHyhXyp1rbeOGaMJoQMQdVMyaUypHXapmFENE2u2/pp1dd2WaAmYXxl0lNaHfHAAHRoJqGo0ktGgvPCyo3jMWUEly6VAijByK8w1aRWZCkoNYHxxCFd0sTt4DAVLWWBqwCQ2WWncx1sFHXcaJym8AD6lXEXc6Ukli4BfQ4WHeDkAwosxvHV15d1nwDdDvshqS2+55ZRx4Sq9TOYd/UeSjXkMKgwAaXKarZTEv0OnSFkRdaOHOZvq7kUS7htVnFRW9StC6Xrkchl949MoK/wB00Rpb5Sl4TDtlYcnVShYYAHoeBNYS9t0+g0dkJ4c+rJCTZXmUrvAOpy4wPlkatzpEpZdVOqwy+46eaBd9SFBiyZRwu4Urf3SflI3qPE7d/km17DKf6r7ha/HYuZCWSasyRm7/AKzIAmjNkeepgR17rrzLh5/9fLryXcwHZzMRFRMw5j/EQ4pQuatx6R0+Ezx5rjSO0bA/lnbsP+k94db9HSVcVD/xDD6ekMoxkupsdPbkN4c0C1IxLBWM1pcMQGEtLGldPxgXXN+rJtM5WkN3H8x/VLqQdzJKjsiGoakuQPmVlXnTOBjT0TA4X2jvfTjsHD3XFqBoNAhKQasfiDeIeuobk/OOHr3RU9p3kny7unW+OC/SyrE6VAgJmnKhDpo4D5sXMeE815wbEEX7vI9WXksg2ufhLhphoXcM+er6mPD+IY4rrpGGZmF+77qRf365X8qP9iYVV8Stwf8ABHrzKrzrPicEqLGbRw4IUQ5fi4ftDS2fqom1MtxH4eSJeKgC6R80wPyVKLt7x5/DjyS6Amx3N9w5FlqKZoBAqtIJD5YQ1WYFQ3j05QQs5CQHUrHYefxojeHxvJVpgk9DUjSCpaz5IMb4S3i/kl74ZZSoV3Fdt5Rgal7pmF7gIO8cgl7EkqkZs6F9PkccgfwgW+D3TapDa3qPlHVKAQQyqbShNQNny4KHtBRb35JYcS+bfh/N+iFJUoy0KICt9LZlyEKASwGRA46QImAetEbg0PLQYseYMyjyEOJX8sp8tCa9mGUOYJj0Snugu/yRsFUqFHSBTVpq8+A9NIra3alzAIO//qE9LkqAWa1C9MsnrmXLZ5d4oDbKVzwSB5dey5tcgGYUl/PMLl/3ZauTv3ygS1FSeQzMNzfzJ3w9JVMmTk4vKqXzBcKR9VK9IXlupse9tOmx0ah3wfgKdP3FAAukbI1bRUz6ACBhWM74ki/e5D9Ufw4hTJaoASD3mzBXn2Eea0pWPcJPr9GheX/IOMqAqUTHfhjoMuEG6mSV3BVBkAna3ki3XZAVTSVYjiArzUH+3pDGU41QYisQ1gAjXkqN5paWWFSlT/6gPpDlJhzNS+8ckl4dkEJCuaxrqB946AqMa+XR5fRa+Uh5KTRxWv8AKA8JJh6Wxndvrc/VJWOQoAgEP8L0Dv7Q4kFZ1cgOEj+b9lGvmzVSWyQgdTjD/Vo8QtDC1LEcXcivLrQRNUepJpRjXpnAZbr2IINMDy5Id6Wd5hUNcXUKwJz0/J4x5zZR4apFODw9pKikHEcI3sSQaUbZ/k9oiqDctEEZROkH8yUsy8K5aVMUlMtg2YGNnGpYmI9CAeCe9uZjnCxl23fC8lyUlL1BSAQTp8SueYcs4evQwIAjrevOeQ6N/wD89dEIV5J+H/mVXUssCr9BXWBfp1vR0D3/AEHJNXTZ1Ks6cJbemEv/ANNIGXN4NjSWe/JJxNRra5kbG8ymVUCErrvIarlwgHQcQOkFoIPVkoXJLePDUqbtl7MKoFASSaVb5Dw4v2hcmJ8lXlbnjZ3/AN0SfLTuhj5Evo/xXJJ6MH7R0gdeaFjjcztP5eua5lS2IAzAmUJ8rKSGo755e8cAj6rrnSJP9PrYpe52E4j/AJah7f2gafiTcTelPEKfe5Amq3dE6nVKYCp4lThgTTF9/MqpOVuzDhJLTa6eY1ScyxbPjDDt9VG0XaJ/l89Nq9vFCjV0vtF147pNezj1jz5XKDmj2HNN2Wk3DiOLapWxLkgy1cNHIg2+KOPwk1L0pi2UjTbmHwEa4nJIGaZUhgHY73B2d2gqV/YIMZAgnaX8knaVYEhwR8NT6ZlWXvC3WHon0xndbePhCsJ+A2bIXlUhzLqRwEcb4euCOqPvp4j5TUwHCTup3pjpOjISc+w9oPZ78klvi32bf1KDYEsiUsqYCYBnQbqq8iwzgmNkAo6xl7mgXj5CYkzKSRk6ZIertXo3D+0OYNPRKc27zxduVFKCSAWJKKP/ANU+9DWNBjZUZcBcb/8AqmlWYgrJAxKC8R4Vq3rDoSBUENA0EQvbZJGNQzOKZw/dlveBLV6k85Ru7v5l1cc5UucsEuDhLkDQYtM2YVgciHGMFSkI2Tt9Plcfo6AsEgVEs5cSs9njwpgI+0eW2P8AN8Jy4paSMD6J5ZTVEeuUdIAU2Nc4HN5/lhLXtKKid5t1b1YEYiSB7R2An4Z4aNNo5Qj3VLTimMp94VxZ7w4R2ErEudlbI2buCPfNAB/AqueRDx0BLwtzPEINxTTsiwyUqp6R0hNxYip7LS2qWoSZanPylhl5Ne5idpBeQie1wZIPUoF1SgplV+Qd+HtDXGFnYprh4dLpe2WbGoDI4UtwLqGcdmAnUCYjbJ5IUm7sJWVBjV+bkn7R2QdF2rUeIaUneCGmkDJQX/sSQfWPbEyi77sE7I5lQlzghRKiwxB+uBQ07RHVstNrC8Q3d8hQ7FIGOUDkUINa5vpw5Rn5LiVo1XnK4jeRuTUoK2eRIwgk0BDzSwHMlux9AEx1vSXZc+u3/qOvRIW4FqsN9YbUb4oVfMXGcLdPPmqqMT6Dlu2KndC1iyKIGRWeu4Hbmzw6mT2fW5R4kNOKAJ3c0ecr4oGoWg6Oxlpevd266x0+LrclsE0yeB/MVKtakqlJUl91MoZkVyIY55dIU6C2RwVtMObULXbcy6CypKSD8iCzZkzU58cvtpHtR1vXIDXEcT+UrrEcQxJb9aDqKFL4WfAx1ju2/FcgZTlP8vDYdd6Bd1Jsw/wL7UFeXGBZZxTK96TRxCSvOzqMwlIphTkR+ymAeDNlRh6jQyDx5lVFmk2pLJnbxyVvaEhiaVI46Q3f6qIat82W3WXVtQXq/wCsXXQsg6aUp6GPO19VykRFtw5r2UALakO7EV7S6U0GUdH8RedJwht1JTnhXCVrZ6JlAvWuIe2UHQgk+iR9oyGNne7kp98q+GnPeQp+yljjyELqaKnCjvngRyH6oVjJ2AO8dxYYOWrLqWFBxNe0C3w+/wAI6oHbRxGvqqNqlE4i5bHMYBv3Qcw0g8+SlpuAgcG/mU1SWkAvmsU08qqt7d48ywlVTNYjh8hUrBKSvYAu+BDMeBUSO8aVJgeJUdZ7mZyNJPwrtkkbyXfyNlwmKiprYWbUfIMb/gKpaLGwUSKb1R39tI6HbFO3NAjggTJQxnE53l0P8mcdXmvOW24c0C7045kxbsEAGrfyx4o65yMa3af9rybLClUOksZ8Cv7RyETXFrbj+b4TlwSS6dXSkpbVpuL0jjlNjngg+Zn/AMYSdpsagVD+FbPVgTlz60grKmnWaYPkqN2WU/EwgedOg/aB/GOExqp6z5AnceSPeNjdgW8qm9Rwjgchw88uSduW5gmSMVXUSB294TVr96y0exzOl3Bc+ILXhAAyBFNGwtlHaDZEpdUzVynq6JcVoYsQGOH2/vHagU1RsifNGnYOFcKfTEAPtAXJTaUNYSdZPJISrSpSygh3cimTN6Q0tDRISj95ZT7zSyyRUuunDcABPpBgyF2kIaBstzWUvVIKFEhnWOvlr7wiqwbVr4YkPAG75SNhA2koAneQjWrl6A6RnOPegKqrPZuJGhPRTEhQ2JBILoAajvtch7mEjw9b0l4Pa2G0/lU63AYAripTJOhCsv2WY/L1hbtJVlEnORwF/T391VuPCbOirEGYWDV3Mjxofwh1KMnvyUWLkVzu7vPr5XNtmp26KNj3i7MBgCcPM5RxxGbz/RdotcaJvpb6zKlLl/DmO7vLbgQ59WcephUWPorQ7vtj+pFs1Ey6s6EHeb997Cj/AN463QenNBUu51tp0/tRbOylkCjbYu4rvJ0H/tTWOi590D5DAf7eXWl0rdwCpqwRQoWdDkAR7tAsu5Ory2mCN45pC8pRVMJSHDJqC/ypevF3hbxJsqaDw1kHjzVK0Shv7gqmaS5q4VTqQ46w0jX1UrHHu32t+oRLRMIAIAwlay444FBqOMuBzjxKWxoJjbA5j1/ZdWZza6kHX2RQuc+Mdb/EXHwMNby5o3hHzztS0r2IOvSCw+p9EH2n4Gf5clz4gWMgGwyyPcn/ANo5VPJdwQOpOpnr2S1ilA2Wo0WRXmio4QLR92nVXEYm3DkU4VlLpShIrM55oALEVOp4QelgN6nADrk/y81NqJKagDGza+U1fhQ+sEzRVW7U2vHyqFiT8SzN+wkH89I0qTYUtY9ypO8re3SpEw7wGLA9NWWR9oe8kCyxWs70HT9loJkhJ3fKohVPxibMRfYqRSbAHkoN6WHCtThjiVTWiM3aoium+Qo3AsMeXNTrrkOtYJYGh51yhjtFzEP7oICbn2QBRYMN0DhQr9YCUFNznNE8fhEu6WwSlNCQK5NvHKPFLxThcm/zZcWqUrERwCq5vWveOyEdGC2fJUrErAhZO7vCuubal4UbmyY9vdE8eSmWu8EYgS9EqJbkRzgxuXKFIgzxCsXVeiVSApJJqRw4RO+l3lcakEg7FnvENsBSSkGpFXfIDXSKWCBCRSGarJ480e5pvzHIYAeHKOuUuIEWGt05arSVLQM91J9VAQIaAuUyckcTyRMWErIFKuQKmvuMo5EheJiJS99ISklQSHOMu+bJ1/CPUydqe24EaW5rDXtasUv/ALmXHdPtCcQ60LYwtLK/0+UlYfNKKS5CUZ993mztGYdbKmt4XZhAv/tFsyRsyDhLJAGWW00DULlughY063oKhOcG+t//ABSV5SgA4SAHWKakKSMtGyhbwqaDpME7uRVTw1aWQUsN0LIJaroaG0XWjrRRY+nLs2+Oa4t0xrUnJuOlUS3jzj951uCOi2cMd/7lTlrGyO9XcpxYivb7wqe6qWtPaab11LUcMt8NZaKGgwiYliaVq4P9o6NB1tXCBmdE6n3yokqQCfKk/ri45KFRTq3WOgfKFzzGp/DyS1imYZquPlf+ZoFphybVbmpD39kpfMw7ZWlE/wC1PCBqHvJ+FaOyHrzKo3kBhOI1xTg4B82Ia8DWvWDfpfipaE5u7pDPaE5bF0qGO1U4YZ7PiKGvCDcefwpqYvbcPzLmSQm2BiKgGoYORLNeUeFqnXBE6XYW/VyuvCH6yYdHl9M6Oekew+p9F77T8Df8lz4jAxKI1SR7rH2Eerar2BnKAd45A/KXu1R2IFGMuaR1dHpAs8PoU6uB208W/KbsaxsWBcFU3CWDncLhsx1NINvh9+SRVB7WTrDZ90iUj9HQrUTAMsnSt/VhHmeEKiT25bw+QqV3KJXZq/InL78/6Rq0DZR1wA2p5nryWpsqji6AP/qNX9PWKtixnC3W5aC8bQVLToSk1459onY3KE9rs+utlUlOt0zA5BUATn5fSEOAaZanseXtDXDdzU+RIkBasWFJByJbjwMNzVCEqtTZFrIF5mXiJx4nwthL0JU3SGszRopcrAJB3/CTuy1oBYAgsACo0qpqAZ/i8E4HaUvEi0gT/pSr3vgEnfDYZlBxBAI98o9ma1U4fDOi42t9kqb2T8XEryqQf/IZd4U+u0BM/wCK85YGoPJLXna2Qti+7M9MQ4wttaxKdh6MvFtreSLcdu/4ZA4qVrSgpTq3rFDHhwDkGLpnt3Cdy9vtXw3FS6QeI3R+c4Mlcwg79+PNNeHlFQUFAsdnho+RU7esAZN1PjgGkFuven1iFdXd5QnHqEJdv5hRhmY9nEwl0gXNPmeSJYala10TkAw10HGuvOPExYaoKtOddiSvpe0cCmErFOOE/nvBNbCZSqd1s8OaxVvl4ZSgSw2jtqaEP0hVRlrrZouzVAQNnygWRIEyT/JLLF+b65a5xnvHeTahJY/zcvZaqSzTypwtw2hJfhrE27ravOF3DiZ/8VPvZZBS+RWvqGXrxq8LqfqqsMAZ8hyRbECZQwgu0wa/uy31p2jrfDbjyQVSBU739P5k+ElMxJUWIbCVOTVMsHLlT0hkQb9aKaQ5hAG+Y8yo8lA2Cs/NL4sxKqPkKjXhTOqR4fZXOJ7Yf5fHXNMpWNiBRhKRi6bV8nqeUH+H0HNLLT2pPEx/4olkU6ZZTlgmkPwxjnumPN0EcUFQQXZt7eX1U6yFpigdGbrSFt1VVS9MELm3yyVkpCgGFH5DiY84SbLtFwDIPHn5I18rJSMm2kxs3DqLuXY9QI7UNvdBhQA474by+iZnFKglQIOKYpjkWCWHNgXoX94IwbpLQ5pLTsA5olnKha0vUuwJByZLHp6R0T2iF8HDGOrleeHVFC1l6AywzZklhXkdI9RsSfJexwD2gb8301XFomGYmY+YSrPk6o4TmlExoplscPgIVhfZJbMomO5Jo6choadD2jjfD7o60doZ3t5FdXYt5IBYgFZY5eUkH/VHWHu+65XEVSRw5/ovFyiJKFA0K8uBCVfZ4YwWC8HDtSI2fITtjKiuzhwHSkAtlwJ4n88406RMQpquUNqGNpWyu5RQl1VGFmOu+fdz7CK4kLEe4F9t/wAIV62iYVguQAFcm4g6QTQAEdMtIJ8kzZbwO0KcRBC1h3FSEO9a8KQHdKW4FrA4bhzQ5d7grJmYFLFMhUR7KGiAUyux9QAwnbbs1/qyMk7ozFVMc/LHGuOhU7QQ3Mba/Cx9ita5ExagMW8A3CrvWF1Gu2LVrUm16Yabf6hJ3yakkP8ArUs7YWWHW4G9VqHOIK5e26qwsRA/pPnbTh5o1llJVtsRH6xGQLFlpKu0JBzTPDmgqOc3JG48rIl+qeW6VM6Jjh2qFpDVHSkE9xLYHFDhBFS42t5Eyk/DqVgDIBiK5Mc/Zx3izDMcAJTMcWErTAykyMU2ZRwok+Y0AAA4sw6CLCcolZjGufXytHt5rmxX2FzEpAZLAgAlgCpA75wDXtOi5iMGWtL+J5H9FYvm90JQEpPyJVxzKQ7mgjwgG6Rh6RPhG0+8Epaz34JgcNkejA68OkE3LMBHXoVJGZdzrQylZF1LL5sQkUzq9IJKpt7o8hzWZvqzKMtSgXBW/cA1fPtA1GStTC1AHgHWFOsqMKkEkZJJJ0Dloge2CrKhzAgcUGXPokB3CmLszuSG5MRERKNzLknaPpH7JK+M0HXGt2epxB9eL8ITU2KnC6HyHJXfDqWlBVBReZ/gPs0Po+GVnY4zUjy5hCtz/pSWU7ZFstyW+vB6xx89p1uCKjH/ABzI6kqKhyhT/LgLcXP2rCRotAwHCNs8kSZPAlyxVygANk4XrzaPE2CFrCXuPH42eqLdwJlyxpgmNQ0ql9awTdB6oK5Ae48W/KRsY+Ioc8+hhbdVRVPcBQrzPxDvFW6mpZ/KnhpHH6o6Hg0jXmU5e5JQklQJxzHTwJUXIPAwdTT3SMNAcYGxt/RfpajsJbJ/xCH+umVad48PCFxwHbOk7BbrrROl02tAapIIamaUtw3snrnB3FQJFnYYnrU/T0XPhyqlIOalS2Om6U1+h9Y9RuY8l3HWaHDZm+oKLe8jZlbapV9ZiftHajcvXmgwz+0id4+ClbCo7IVw/DmNzqkFLDQlvSAb4fdPqgdobTdvI3XF0ncIYGis+QWXyNQHI5gZZx5mi7iB358uY6PBdAPZwQ27MAPHyqNOX9IYzwrhtXI3j5CasczCuzqOQSk9hwcngeFdI0qJ0U9VuZlRo3n6rXzpm6lT0wuOe8fzXhF2xYbW3I4/Cy9+24matJL+Y5uMjlyiapWy2Wvg6A7MGNyNPmlcxT/vJmhcKEriQOXpErqubTihYwMpiNzfbMptiWtSpqUsCFZ9yM9KtC2YlzpaVVWaxjWuPVlVUhSCHWAcMt+DErzcZZqPN47ne0yCpAWvHht3uQ/0FKum2jERNqAoDvXKDoYsl0OVmJod2aa3N8XWkypaiC0zEH1GJXMUqIvhtSWlYdA1KfeOlvoFi7ZNU08AnzBm5KDFw/B3o/tGE+QXBbVJrTkPD4/frVUrgsgmIxKBICFA/wAWNQOlQ2H3i3A0w45js+f9KTGVOzdlG8R6D90xecvYEoJZQSVJAoAli3rQPnWLa1UNZLUFNjnuuN08etVIvMfCUSVMSjzZvhBzc6PELy4jvKvDx2gAA26eaFc4K15OypSW/hVn9BCW1jMN4I8VDG7rOPqP9py2TVYFf9EM402rCuTPWvGPGq6PT5SaTG5x/d/1lLeEpoO1BUEuB3zhmHrSmfaTSMpAnVaULwzVjUknnvITmGpm/rlGmx0rIjNSB3R9CUtbF/AUT+3SGHRNpN++A4KXLl70vI7ss5AhySwIdjzjPq6q0u7rvNylySHUz/rR6bukZs6+ascDbyXF6u6HL76m45hzwqS9IGpsTMPEGNw5W9gq9yK+A2QBWX54C47ge8Np+DrcocWPvp8uaXtR/wCJryNOSEfYZc4F38RNp/8A89urlJABUpauaKamp5v/AH5QGrZT7tqAeaXteVnFPING+ZQr+0XevBhpAu/Cm09ann8D2T11qZEo4i2GY45AilOJY14Qxmg9VPiBLnCNrfnqyn2I/EUW1y7wpuqpqjuAL29wDNJJY4UU/wAieDx2p4l7DGKcDeeZRr4xYQSSoGbMZTuk7xcgaFzXqI7U09Sl4WM0ARZttum1e2ec8qUjgpSnfiFU/wDEHvHmmwC5UZFRz+AHtH6p5KAq2p4E1elcKXrwfWGAA1ApyS3CHf77SuPDSzt1a0QWyc4kfiY5R8Xsix4HZD15FcXzNJWt/wB391n7xyoZK7hWAMEb/wBFxYgoyk4STuTHAOVUZ8Ulg46x5s5fdHVLRVM72+uv14od2zsMsFifMk/5goP7xxhgIq7MzyPI+0H4XmJOxHHaDSnlU9dMhT8I8CMq9Du19PkJha8OwI/dJPc6/wBI0aDhZJAzZ53kLZ2GTilJTrhFdTv++saWxYFV0VSRv+Fj/EFjUiatxTe+ivtEGKpOiQt3BVmuYPT4RZhVtDiCR8VZ1JBEoPUMGybhzjPMz6nkuNDclr2H5uvND8OMqfPQS2P6hYMDSPeIK7jzloseNn6FUkgidhDkBaMTt8qpgbo7xTTnPHW1SGDRzHaDHqAU34d8MCeCoqwsQRz68I0TTYyDCKtinCWjcthb0GTKnSlb2JC1gjJBcs2tTHRDnB48vNQUXdzs3cD5L5tbZEwqthOhS9K+ZHpVoz34d7i4rWpVKYbSA48itD4GSEKSJgpgUpYzO4QRTQ5txiihTdTaWjVSYotfWBOgI5H3Vpd3G0TVTqHElWEjLCxADaMzRTlY0AHYpKlSo4kbJB9l8/8AFFlUggK8zD0Ap2iHG0zEhbH2fUa6cuiY8GrZa3Yvs9eumpiGjqlfarZaP8k14idyzNsZb/8A5NO+vaG1p+g5peBgi+uZ35Uj4HQkrmgpc4AR7wOE1Ko+1y4NaQdqt3k5tFCxxvzYJSK+n1jXpgys2jAoX3fJQ72I2BFMWMdWq/Z2h1TRFhge2nZCkTbWUFBCXZCCxo7Oc4zKzoKvbSDwRO0pOSlZfdJxTBxqd35tOsRhj9YKoeWA66D9di4vYF5YOYWsEPQb2j6a94CoCIlFhiIcRuHJVvDhBlqSQ9Sc2pgYtxhtGCI60UWOkPDgd3NAExKrRiU2EmuJmYJRm/SBkF8lMyuFDK3Xh5lT5JAkrp+7BOgqr8PaFjwn0VTv4o/y5BJWme+zYNgQAPUqf3gHHRUU2Rm4mfj4VCygiSDkDLmNU1LpHYZU5GGDw+hUtQzVI4t5HqUvd0z4hP7X4wLDdNrt7gG5e3qlO0OJSgWS4Z/lTq8deBN1zDl3Z2Fr8yi3ys4WYhpi+7qVThT8tHamnugwoEzwHIJWzuyelPVf9YWE58SetyetaQJ4CXoM1V0RzP5pDHeKynpmaN/p6rrw2Piqd/KnLPzS47R1Q47+GI3nkV1e4Y5VVKH1mj6NHqluvNcwxkeR/wDlcWNRElDB3RMGn7SPpz5R5vh90VUA1TO9vIpKSv4fp9TCwbKhw+8RrTLAkPVytOtPKr+umkERDUDHE1o4HmEkmYwHeDpVcqeWySt5dd6YCgEUMsZanGsV45NGzTrBwgr5uthyZcNh+AtQJ9ktS1JmJc1GmddQY64VGtltwu0coaJkFcXx4OliYJiMQBUpWFiQFFIHCmQhFPI494XR1C9lPuXEAfWVN8N3LJlz5jp32oFAp+ZOSjQw91GnEgeqlxtarUpNBdA/YqxJ8JATDNUoJSopJALmilnShd4UHU2mGi6MNqdkA8iBPHYEC13pZrMnDSYQoYQHcq4qfKukN7/idZNNJrxlbdZfxn4nn40MoB8QIbUKOfrE1TE9mQ1gTsBhW1WuL+HJBu+04Jk3EkrchWE64WoXzfvFDHHQ6lcewOawjQK/a1FUqXarPKcbIlfI0cP2g2uixSHUx2mUyLjym688OeI5M3CiYnZMFKdOmb9oAVM0luu4r2Jw2TXSRcKtf3hqVa0pKVpStqMXBoOWsAakDK8SE/DjKS6mddin3Z4MTZlPNq5RvYw269AgB1EvlWFsp0SZbdBjatXL34FjtX603AJ5wykrUNmkYikgBlv3qNOMUv7MDvwFJhX1SZZe52cFU8PeBEydoyi5Cc20cmgqzxMK1NvhCtxlGtWgOMRPwiXnciJTqd1Ek+yfwh9OtmNgpf8Aj9myHGbfqvn9+zBvAcfvD6hACqwbTqi2CyJAQWACkjhmNTTm8HhqTPEUuvWcS4ToulWYqWoKUSpKqOSRRmA5GOvpteXAzKEVcrQWixUG+UfqyXfEvoN4R8/VAWthT4vIcl+sE0slNWLigGgLE/w8eXOFNJ0XqzRJO7r33cV7fDAoUNS55Ns6x2pEg9bF7CyQWnZ+6XZOyNA4wV1qTQda66CAtl9k0Zu0F9/JSpufYfQQoqxuirWV9hWgEuYza7yHfiHhzfD6FRVI7a29vIpK7FsowtmqoriWru8kAzCcQTRNFOT5U6gEF884J+qGgSGaTrp5+YTN8zCZaXBB2kw5uKqOR16x2obe6VhWgPMbm+eiRlpUUgDXL/z/AK+sAJT3EAknrRVbXS0M576Ul06Q11nKOnejMdXXnh1TWoB88P1SY9Rs9dxwnDz5/K7vpZK10ps/ur8Y7U1Q4UANHn+i5u+YRKSGU2yms1cyjMDIUzjzPD6FFWaDUJ4t5FJWGSopIHF47ToufYJ1ao0OkqnarrJs+6sqZYcYWais/tWK3YB+TumVHTxYFfvCLHbxCgz5JAHeM99MtWmx4cStBZ5x3WruJdwN0bRWWr1PrFNN5kR1dZj2C87z690JuWVfpKwl81ddc416BKmcG9gC7gvqF2z5iQKnNR46c9IVUaxxuFHRL6dOx3c1wq/3MxKkDEzOwzKkx1mGymQUGMxHaUw1zZ/0VjLyvCalY+IcJwvX+NeQ4s2fCPV3uZdqLD0WPYQRv5DVYqwziua6yThUDwyPDhGUa76ju8Vv1WBlKGjUR9FY8QySn4i61WUhvmKi78qRa1gY01XbNFDgnh/3bOEnhFkuLctE6esYQrEg1PNGVS49YnZXcKpJ4JwotdTY0Tt+Vp7LaTJxWdRP6PNQFFIPlKigsOFVCNEj73koQ6WztkTx3HzEKJbbqVZLSqU58pKSCagvhdsg7PpStIgqtyOD2aFWPcXs72s9fRKz75nycOBbFkhw4+UaPBjF1IiAV2lhqbiTprz3rV+D73mTFgz1YxiQwIB4/iIuYC5m4rMx7WUyDEgTrdau+fFC0gBCaYBQBh5uULZhG6lcp44vs2wn4WVs/ju0gzBhSlkEjdL5pGprnA1KdNuwq5+ctbDhc/qpN8+KrRMWUrUxC1JIApQJr78TCDiuzs0LzcKHtzEyIB+pWWROUoly9T9Ym7eo83K0CwNFlurHZE/oqSxJSUuCdFJ9kuCBG9hyQwNXzFaq7/lG9iD9DzuulWT4alhJxIUlgCHKdT2p7Q2o5wFguCt94GE2IPv+6yF+JJKafOvV81DNqDtwj52tJX0GEIAN9g5J657u2kkOSDvVDZGWoNXnBUqBeI60U+KxPZ1fb8wQr5sSApO8p6UCaDyZknloIbWwYZEkzwCLCV3OabCPO+3gp/6KUyluVOMH8tSpn55t3iR1EsBB4KsVQ6oIiL+egUeaK9h9BExV7TZVpMw7FAAylzc1AapyAqcsjnDQe6PVROb96Sd7dnA9WSN2FlE8vvAM1T692whzbSp90lIpQEtln3Ne8cLjsRtpiL3VG+pSUoSx/wASYOwUW0bXSDqCB7qbCuJcZ3N5JSxk7jfnzwLU2rEHrcnrf8S0BjolT8ilFPrDH3ep6HcoGRvH1KUu9ahPlkftIdh/LpAMnOE+sAaLgdx+VUvGQpSThSo4U1YE0dWcPdTe4SAVFRqNa4ZiBJ/RCuyWDLSSwOzmeqTLIyrrrHKbZHujxDiKhA3t+spm4qNx+5cD7RoYI5XiUjGXlaSRYVUkkjEZwCuLsacKN6xqNhu2Vjvrt/igWymFjb4kspQ0BV9TGFimw4r6HCvloPknpWSC7NKSTzeapmPVveFsIET1dJdqRxP5QiyLxlJnrq6TiYprxrq8aVHE0haUl+HquojfbVfQrhvmSteALJBUpjRvKDm+XPKCqNLm5mqGkw0wG1AdnNaBVxSVlRYknnzBiZuJeLKqthKZaHCegsp4iuwIUpkuMSSKD9pUWNIqNus1s0yBNoPIL5fLkqlzWTqoDLR+EZb8M5r+6F9MXtqUpduVfxBbCyUTk7uKYAxqwV/WHGu0DJUFlDgqIu+kbw3y0Sv6RZiqcSSUzCNGaqVGnaBp/wDGDpJ1TjTxGVgAu39wtnMv6xoly5iUGctEpTKVR2KcxkpQ3a8Ic6swXze36qMUqhfly3kTPrsHXsspOvWZaZirQs7xxUHDCoYejU94mL+00FgrajMvdO2OYTkqxpnLCMIJAR3OFIi6jSpubJCjNSpTEg6zzK+h3D4SlJKSAtLNXSkC/E5LNhC/CurtOclN3xc0tKKzEjdA3m0UI7SxLnHRTPwLaQs7aeSwVulygVjElSsBy6j7RTUgtujbnERpKzt8nAeJExe9oSyNP6xj4iAVpYUZxPAW3XKnWCXiL1zr6wGHALgqa7soX0O7pRSJayvdVhQU8Qxxejp7x9EwED6r5TEPDi5obcSZ3HZ73XN22hSLSlCmIUooV/m3YW+o4OiV6vTa/Dl7bECR6XUG+JQ2gA1UonkcTN+eMQV6f3i1cK89nJ3DkqNy2bChiKl1JGrMa/cRXg6eW5UmLq5nyPI+6/XtRWJgAGByL0H1MWVTl72xcw3eblm6g2tW5MOTmXRuavp94xMSZJO+Fq0R3m/5fCzdoNew+gjMeVrs0VSWEps6C4fBM9SpA7loIQGe6kdmNcji32glTrGoDE+TD6iFtVVUExCCtVTAyjAsnLQ+wlZMCrrnV+WXvBnwBIZHbP8ARcyDRLZuAepx/YiPNXX6metFQmF7U+W6lvRLe0N/GpRbD+p+Ufw/ICpqhww+ykA+tYfQYCUrGvLaY9eRVn9FQFoFRSpGgxK09Y2KNJgIIFws41nljj9PQLxV34VzVIAACSFdHFft1gMTQGYub6rrcTmY1rt4hF8OSEYsSkuEBSm44QVfaF0KYEu3JePqPy5Wm5ge5hVrttSlpVMoFlaQkqOSjiD9hiPVosY81BMf6UOIpNYQzZBmNwj9ljr7s6hRVFBwRGZjWRErfwdRpuNFzstwB3IlJfUj4xPGm6RlGeRs4fKbm788T+X9VItZO3m8cUz/ANoSSQ4qynHYs8m/Cvm0K2pTRtpMLgjSUKYTplUdmpF1Os8OgHes3s29kCdzfzb/AI/dXPC9uWZpxKUQCwD5bwb7iNVkubdZv2hTy0xkt/pWp1oG1KF/tBu65n2aDiyhptPZSOoAWdtlmkSlhZUWJBbvAVGtiXLVa+rUbkaNimeNZyVGSpLMQtumJx0oRGbiHtJCq+ymOa14OtuSzSpW644/aI3Uibhawfe6ty5eGyoJfeRMAbmpPPKkPZQOSSs8uzYkgbC0/QolwS0EocswX2ouv1inD9mEGNc8Zo4cwvpXhy77MoSzLZ1CnAkAaRRXe5oMaKHDNL3xUPeuq6rKtCVYCqhSfq+faAY5ryJQYxr6dMlpXzvxdbVlSsSv8JFOZmDXjnHcRULBDV37Pph/eNzmN/8AFZG45isU3M/CNO6fTrGU2q9xK28W1uVv9w+U3faQZitTtlEmuTIAqc8jHKlz6pOEJDBuyjmVxYbKqpSPy8UYeg8nur1eqywJW3ts5SZciURvoQCvkS1OoFOsbTc5AC+bpMa6o+qNCbeSHbZWG2pIy2yVdipJ+hjj6ZJDl2i+cIQf5SPoQpi7OpU5Ybex/c+g1hVRhLirhUa2kDshX7sCZk6arNCUMOgDDpQe8MD4eAFl4gup0mjaT8/ukbRKM1MwJAABxkaAOBr1hz3do2DZUU3ii5pcb6KDbZZKVhIxB0DLMgnID/NGZiRnMMvotWg4BwLra9clmrdZVoO8lSaDMchGXVpPZ4hC2KNVjx3SCvbS+xkuXG+w4VFPv3hbvCF6nHavtuXFgZy/DLuI41FWmLIEzM9TAnVMboE5aE/AlF8yadCa8nr6QbvCEhh++cPJeSPKn8/vGjzV5+p63Jm1gonhiScKc+ifpBkQ9KpEPo33n5VfwxIVtCpixSmujugs+kXYem7WFB9oVG5A2d9uF1cTJLLWGICQkj+Ykg8eNY16ZE5m+yy3PEhh3k+yalJQGmOwmJWFAl2dn61JPpCi+XEFJcXGWa5SCEnYJCkYgRXZrfulTEcQaR2mxwaRwT6z2vgje3mEZNnUmzunzbVJrqyVf/sIMMc0AN1QGo12Ih2kH6kfopviuyrmq2yRuKr/ACqo6fv0MSYug9/e2BV/ZtVlJvZONx9RsPwpdoSEpqyjs08KfEUS3t6mMx7cvXFaFNxebWufXuhQrfSdNq++uvdWsSu8RWjRvSb5BXCsJmYQlOETJjMr/lAMAOFD1pTWlrod78ln5c1OSTMN2f1dc0a4reZcybhDjXh5g3u0adCsNEnGUA9jZ6stnc0hVqUlhwUon5KkerjLlFD6jWNkrKFB0lo4+yzt9XaV2jBUJQQz51UBXmTC6zS9oWhTrtosJjWfoFD8RIpKS+IArY9xTM8IzqtOYCtwTvE7TTkps9ZKRRmpHarnRAVTGgFWpBJs6Ek1wLAY8/fpDqWcjKoHwKxcN4VC5fDywAVbpZWj0KVZjKrxQzDNaFNi8aCbCdOYW88KWUyyArysluLsPYiBxMZIagwTi6oXHopm+LzXKWXIIdNDlhP1yMcoU2ubK5jajpLNZmPJfOvFU7ES7PsUMdazBUe8Kxbxoj+zWZR/kfyrMXCtlrUWpLJYlnqmMymbkrZxbZa0cf1VG1kGYdfiE0BCTuywSBo5rmdIeBLlJTkU/T11K1Ph9AlICyBiJ3X0fX1j6HC0MrPNYWOcary2bbVQnGUK50il1hdSsFQ2R1TrPs5c6bi3lbOhDhSGZzzSx7RA/E5DlCczC1RobX09/lDnSZcyVPmyVNhbE7VDh94aVB5vCzjA6ydTwtQNDnaDZ1uSdgtKZaFJSxdBKl8SBkOA+pggWWgpNak57g47CICNdi8aJyT+w59Ut+ecUtcHQ1KxDSxzHDf+qSs8pBTMORDNVnzhlNrRoFS97w5oUK8bBLDs7lIzyJLtXiIir4akAd+nutOhiKh10nkolskgSpTEEnE/KobpSMWpTECFpUnk1HTwS93p3+lYQ0QU6se6lZmZ6mFnVOboE1PB2MvLMs2eZz+3eDPhCUw/eu69vldWNFB+f2/vBU2ygrO163KnNs6RPDZMkn0BPu8W0qbe0BUYqONG/HmrlzSUBThPmBbnweNjCtYAS0arLxb3lsE6KrLWEyp5GYw+lQfdo6HZAXKJzS6rTB0v7pOzzxgZTYSFODxp5ToqsSmo0XKpfSOeRrb514J6db5ciRZykJmKVLc465qJZn5/WFjFuiAmvwcvk7b9eiavK2pCJW6AcKVEaArBJA7BEWYesXXKkOEyPIBOnz+6UXbQQQ275SOoLHqK1i4gFLFEgzt1Hys7ewAoQ7JDH/uGo982jAxbMriFsYUzfifyhZO2yymYtJOIhRBPEgkP3jIcIcQtuk4OY0gRIC0ROGaxy2kxiVYn+EA1ak5V4n1p0d78lmAZqU8G7I/F1ZD8NzEmdaEK+cU6pmIUB7NDMM7vkLuPa4Uqb27PlpC+neGLxQlBlAMx3uIUVLd9eLGNOpSzQQshtY0/FodD6BTzJCpysKgpgHfjicV9IePDcJeIsBCg31dSQpATkMRZqCv0jgpglPwuKcQSeHJTf/p+ZM8qXD5jKAqUWk3VzMUAqtmupUpMtRHkSaGocENyB6Zx1lIA2UVXEZnOG8hW5FsUUgE7ynw6ABlVPLKGFgBspqjnQfT4VO4iJSl41ZhOHPMAepifEAvAgKvBvDZJ6uVNv22bWYggENNQn1xHEIJtPIyEqvUD3EnYHfCxl/TAvE2SZSAK1/WAaZa6RlV3ZifL5WhgmlkTtcfyqBcgGJZPyyypuNQGPKsS09StPFk5QBtMK5MS8zLOYpg9XIl5jQ9+MXUWy8Def0WbMM10A5narhJQoJJqkMeTBo+nbAgBZMB7S7eg22ayQRoke8IqO7pKbRbeDvSNivILQuQosVLStB0CkmobmKRhVny5aop5WldS7cqXJnpBfaKCXydyCS2lE5aPE0GUbXAtA4Ju7h/wqiRXEE+oKj/ti+gDkusvEH/9IA3T8fKflKwyppFCtSUDokJJ/wDWLKGhco3jNVaDsBPvIHymJdiCZC1KZypIAGbb3o5HtFbTBghJNYurBrdgPwpFosBmqQoaHDy4gQD6QqODtyvp4gUmlp23WfvGwKwJYu2LRuGR1fOMerhXQY2LVoYhuYyNY2qXY0VL/msZsFXVTYQlJp3ldTCjqnt8ITtoT/w8ktUqVqdDwyEMI7gU7D98/wAgu7JIJCTr/VcNpUyYQVXgE9blqkXYna4icW6AalwcI46aRvUcK1rp12LEdinGnAEf7T91ScE9IphZJrwIBP1MMZLZjS6lxL89EnbdEWUpmAZJnpw9MX4Kb0gTERvQAOcydrDPt+oUq7N+XPSqhSMWbMxwn3UmnKM9gzNIK0MR3KlNzdDb5+CpibQCkBR/VnI6gl2Hd/WJrAwr3NNuKbNrUtBmKUS8xNNPKrtRgBF2HJAlTPaO0yxsPMJlK91Snp5vSNXOMpcpS3vBscF7bZW1lCYlnwpC06gBfmHI+zRmYphrDONdoRUX9lVLHaSYPpp5rHXlIIXMzcKU750Jz5xjVaZBW9QeCxvkFdcicx0XM3izn4QGQZiRqPtB6Ojz5LPsaUjc21/5kLw1Zwq0T1V3BiHeYhP3j1A98rv2hULaDG77f+pPwr91WrBMKiX2gSSNarmDrnGtRqCLrNxFPPTAGyR9Aj3TafiTNQoJPbEBFRISsTT+7bwnkqSbYlJOMJUSpSACahIUpy+lYWJeLFDQGUWGscgg3BfEtZmHeThFBQ5kx53fsFU6kaJl3omrqvVDzUPi3FqZhosD7wLocQAk5HMLnEWsoVgvVW2CSASCoOwegVUdILtRmyplbDRTzg7jyR7XeQM1VfKhIJfWn9oa2IhA2k7ICdsqbItkybPxIUzFDvWgdj9Ykq1NjVVUpMp0YeNZS9/pJcht2QigOom8GpmTmNM4zK1z6fKbgiBAO1x/L+ylXFYziWcyEGla5aDPpHMPQJKsxlYQBxWrloElRV5pmM4XZklkjEQKYmBbSvKNqjhuzubkrDe4125dGwJ3m5MeSXkYhixVCnqc3JirDtc2Z0RvyuiNiFeK6BssA4wuqSQRsTKAvfWVnlKG0lt+2n6iMauWlwAWq0HI7yKanzlLmlNGCzllnn6QoSXQltaG054LRCds7MhxnMWfZCfuY0wQ1hKyCztMSY2AcyfhGYzRJY4UhLqPByST1Zh2ihlMljSNNUqRSc+bmYHt+qdTbwtM9gQkJQUjoSK82JghWmoVMcOWFk6yZ9R+y8kzUmS/CY5bi2vRveGsqMJBXntcK0bx8qbeCiBKwlwcT0zyoYGo5wcMuitoAEvza2hZZMsYlDKje4jBe0SQtvMcoKmzUAE1iQtEqxriQml/qZWeZ0o7nXU5dIJvhCSP4rvROWL5D+c1RVSMEFT1to62LXEMZRGUwh+wSG65esbdN4iW7VgG+YHVv73Q5yv+JUAd3CAP9j+rxJnJcQjYP/zgnWSf+3JdXfLVMIlkOyDM/lwkg10oPaDo1mtEPR1GGczNdPSJS9is6QbUpM5EwiWpSgkKyxy3IJYEOxcRE2qM7uMqytSc5jNkEciPlZqYSVFqaf1hTmkuMK5sBoTlmLSa/vE9fKp4pw5LdVPVE1bbjzCpWZGF8VUtQj2f8I16Tcszooahz+HVd7TCMSQycANM/O1K5v7GEueGGQLL2XMcpN5+ErbrulTplFYCuoU26X/aGh5j0iXE4ZjyCzb9U2jiatGncTGzaI3b+rrq87EpE3AsAKxTHIZiDKGTuW1EZtVkOjz5IsNXa+lnbpDfzenqp/heYUWqaaFJBBfUYgR7tCKRLXlU/aLQ/Dt3j9CqAm/EYs+KWAzZYlnLXWKW1LqbJ93I0h3IKRcU1RmLSSRkOYZXKPMrkyrsWwZA4DqEfxFN2agEn9uoeu8favEwRxBptgcUvBM7QEnhyUmxWxSEqILPSAw2JLQZVtai15AKqybUEoStw+zmNUAu6X4uc/eOsxEVM3mo30i5xZxb7XS9gWozAt9FqfnhX94CpUJqZgjrNaGZPIfUIF6WxW0d80pfMfKNDWDfiiDO9Nw9FuSI2nmU3cCSqcDiKWKS+jc4EPLnJOMIbSIidVfRZDaFLSCEgSd5WdErJrwLksPxg2szkjrVZb6wwzQ43l1hxI6lHsqJcsFMtLJZlLPmOTudByEbGFpNY23qUio6pVOaob7BsHW8pe3ElS1DLGQG1YCr98tI82o55MJ1IANAO7nP6Lmz2osUnUfnpFbHyIK4+kJkIV7IAQGqSlL8gB7xJVblpmLkpuGcS+9rlZ3ZErSQDmM+LjKMepTl0j6rWDwGEFNTEjaKCcyojR8+VI8GXhu1KBOQF25a2yTpYsUta5QnPaFJwlRACSkGrc+kG+qSLaSohSa2oXHWB1zT02RLXY5kyUnZBJSnCSSHUQ7E1ZuPGKG4khmRS9iTU7U6fXao9kCkWeapXzFCB6lR+ifWO0jDS4r1XK+uxo2SfgfK6s00JlpBzmhauyQw+i4JloO9DUYXVCR+GB7/AOwvLUrDY8aakzGD/KN7LiT9obUqFlKWL1MZsXkO730WYlEYi/B4yC7etog5bKUtNTExCtabJyZ/9vJzzV0z9PyI8PCEkfxn+iZsigAj1/3w5pSaoJJ63K/aLaTKllII2UwFQ1ZWHCro4b/MmNIVSKTSNAb/AFWUygBVcHfiFvMTI9j9CiSx+sarMpHNC1JPsadXjl4JGzkuH8M8QfMA8x8Ji3XpsLRLmDyqlkKA/iKwvuDX0hWI7rkf2e3uOB1Bj0gR9FNupWy/SXAIVKKQKsQpSC7jRhCKUB17qyvcCLXCSTdxUQykEaHEMuYOukXjClxsRwM7EJxLWjQ+ypSrDMSjJKqjJaeB0fOsUUqNRh0lRur03v1I9ChLJBGMYfp7Q8uLbvEIgAfBdOqlAozcYR08xp94Jwa5IDiHevwjXSJRWmXMAAJ3VPkfwMSvfDgALc0vEmqGGowzvCNe/wCtSi0SzQrCF/w4NC28BUgcdRElbK53eHqhwn8MvoO1iRxn6biotluYiZjlLTMD+UFlhiCxSc+xMTHDOb3hcLQqY0GnkqgtO/Uab/1AQpUtQmLUoKBK0rCf881gYSGkGT1qmlzTTa1uwET6NuoFnnKRMUzspTHlvdImBLXLTexr6YnZ+if8WrfY1yC9OC1DPhTKGYg6evNTfZojP6cgoT7vf7QibLS2qvJL2cOTSXMYZDzILcSD9usOHg91C4RXsNreRXlzYmBAeivQpU/Wjx5klcxWWSCd3MR9VxarIMYSkFRwpYZnyiOll4RMqnJmJi54bVovD9kMo45hSl1Sxh8ym3ncDLTWK6NNwueCysbWFXuMvZ19Bs2qpZ5+NWCUjCFIA/iIxs5IDDMlvxiqm5rXWUNRmRueoZIPoLbEe3TUIQZSEhSvmVw5RZRqECfok0WPe8VHGBsCmWqUxetSc+iffjDmhuqtpukR1tQJyQBn+MHUIAujYSSirRMISyflGZA71MAO0/CLIQ6mJk7Uv/8ADzCpJJlp3hQrD58omfhXuMmAmDGU2tIAJ9P1QrVdp2it+WkYjiOIuz10hZwpG0AbTN02nih2Y7pNrW/dVbutOOQUHCyJhKS2mEj2pE9UhzuAslVRlPEwUveFrWiWmzvTFjUdD5cIHRye44RKbFVNjLb290xbCdlLkhj5Sf5l1b0wjtFpHcDRqVnUgO0dVPH2H7yUneZwlcz5QNjL5sACf9PuqCrHIfKydhxmhm0953x9eS4vKaqXY5Us5rUZh5VGEct2veFVCW0IOpuiw7G1MW+oNkN/X68lCkTaqfg3uIgzLUcywhT1IqYQVSDZHmq+BKDnNVDlnp+eEd/CEDR984+S/WZbAc//AOhBNK5UbJ64K2i1NOAoxSkNkCClO6e3vGhQeM2U6FZzqU0p3E+4JurHh6xzJip1mSlRUgAoWRkCxwq659RzhrXdlmplS1wXOp1W3nUDmPLkv1ulyVJmolrWubIBU60gBQAOPAlyaEA1zDnSInV84jcr24U0zm3xZZ6xWpwpyaIVkeac+VfrAMcEdZhkeY+VOlT6hjHW1DNlQ6na6rIvBSZR4iYnMcUq9cjTmItZi3MEqF2Ga+p6HmE5Zb6CgEzUgg65f2iyjj2v7tQKergSw5qZunJ1rkplhnYIcsrTGRz1g6legBrbgp2Ua7ql412jh6KNOvVDkpRp8xJ+v4RnuxbA6Q2fNaDMI+IcfZXk32pUzCoEby6KAKaIBY5gEZ84IYgPd3ws04FrWZm8NNdY9j9ES77GleJcpgtziCFAg1FcJJwmDDWRLHXS69Z1MhlS7dhI09dq8TMm7SWibLJSWOJaS6CFKY4+XAuD3hJdeHDrzRhtItLqToO4HWQNnyIPFZa8ZOzn4UELQtYwqAod4FiNDyjMJ79l9Jl+6l2wHkh+Jpz4E7owKmJYUPnNSNAS7QVY6DzSMAyMzr3DT9FGeneEbFftVSSgqkpdRZKJhbCf2k6mhBfMZQ3VvupCctY21LdvArQXPdyUy0KnEoC0KKBhqsMoFiaJGj8YsoUxl7x9Fm46q/tIptnS+wXHuvP/AJF0lMpAQ9N3zH+ZeZHIMIaHNiGi/XXylHD97NUM+eg8hp6mSm7gkpCwVnEcSWSKDufwEOo0y67ik417i0hggXvtTNsvfZyykJSncBYGp3mc6kPpBF7Kbb6pNLB9rUDiSb7fL2Uqw22WQXUoE9/r+MFQq0j+KFbWoVJEAEKmqWPmm/OQd3gEvkfvF1LWQ5R5jFmbBt81wJclDqKipvSHZabe8SvZqz4aBCVvO+xugJBBSCP7jhlEVT7QaDDQqMPgTck3lSFW3fSXcYh9Ykq4nMZCuFHukJe2z2mqr83s9IidV7yfSpzTHkq90TRsDVipRSOpDfhBteC1RYhpFccACnrssRmLlyyQUEkrUrIJTgK1caD3aEmxCdT74dsPLVUJVgTNmKVZ5hUDMSVJUGUkb5xZsQA/tFdCvNQFRYin2NGTeAdPRSL3npm2gJSk7KTQJ/arr/Mqp5Q9x7apGwa/ovYWm6lQzOPefqd3+hopd8zipKCS5xLxHiXH0eJcU+Tr1+ytwrA0kAQLQpUhRctnEUq5wEXSy1h4WSmhtkee2wlHXEoc9P6+8ePhCBs9s70XCFbvp9VQQNl1w73XBUlhONJLmiaauw9uEG591Oxji0jzVKyX2o4EOtJlkKQuWplAsAxBosNQFww4xw1HPgFEKFOiC8bUK/L5eeJqqTsO8oBgpwQcSdCQ4LQDjBTaffbPFSrvI+IAx3FN2KSO+TR1m1BiAZHmPlTZKmIgA4hUuEhN7b4Zz/WBqU8pdzxybvBh9kks+8Hl89fRcqtNBB9rAXRSkpsWgmSqnyAZ5HGTkdCGoKVePdocqR2cVR5/EdT5KVtDCc5VmULUSbQ8wuKY5qgWYfqhTMkHIkHj1iprr+/JZDqZFOx2NGv9SFItVnCQVA4ypWWgcNr1gc7V2pSrudDdIHyqN33riICZkweUM5qCo8SxOcF2mayDsXUpdA28lGss3HNmKmqUrCpLYi+awHrwEJZEklW4hzsjQ3aDyld+LAn4ZS9VTFHqVmvcB4LERaOKV9m5u9m2Bo+iz8TLUVy75yUoQVoURs1h2cE4wW5gdhXOHA91RETVN9o5LRWW9ZEwgzTOUQktRIyBoDi3Q1GaH0njapMdRcTmYY02SkLLf8mWhQl2QYj865hUf9LN7wxuJDQQwKep9n1qjwalW24NA+sonhm3KKipRYBaHAAGZVmc2pBYes691zH0GtaGgXg/SP1St8WjdWEg4RKFW/5hr6uNPtCqj7GN3yn4Wn3gTrmP5VAs00l/zqIna9ab2AKnb7YxLU3yaVYEJYP66Q81oNlHRoyL7v1QE28lJBUSOD0g/wDkFwglGcOGukBeXhPpLz8gz+vR3aFVHwio0/F5pOzTSVo/mGj6jTXpChUMp72AMPkV3bZjzjX5uDa8NOkcce8uUmxSHku02tSZQSD879CGj2YhsITSa6pJ3K3Y7Yv9HCAQDMIcmm6Clw/AlnHKCkkBAGNa5xHWqt3Zeps0siQ20W2OctglILuN450zbQ8a+Byiy6QHOgjel7+vaVMShKV4pxS02elDBTZAZFRahUwdtYf/AMo5co9SpG/Z5Y8unu7G7As7bgUy5Qp81QOfHX7QDnd0J1ITUd6KZiYE60b1hJVcaBLkwtNhPT32ErqpqnjwyEGfAFOyO2d6JZS2Ca5j0qqBmyaACT1uXc21FRc8vakcJldawNEBU7gGKbxZKfcoH1MOpDvKPGuil6n5S/iJtsW1H3VA1vEjwU9lfqwXl1ZLp/hqfSjpz49I9T2+S7iNW+Y+UhZ/MIAaql/hK7mzS2HR8XdmjxOxC1onN6ILxxGq6B8BbhnlBieO046046cs3fh9PlRH+ML/AIj+X9epUcwlWrTTQlSykjENrMU7kpPwkmimd6A/l4pMExxPJZTczWyLGGjcfFuWfCmWCcsT9nifatIiWwNVVTMwTwBkpYZnyKyW9IbMPUeUvoTuB5KcFETeG/X1hf4lVE0/T4R70nOVJxFRTMVU9VOaUDmtI686hLw7YAdESB8KfC1Um7uUPiOW+Gpg7OaU5/0g2bUitPdgbQjXZaDiUWdpa6U/ZPH8s8dYTPoUOJaC0AnaOaVE+OZkw01V8O4y4SAXmy0kHKu00htGdm8fKix2QQXbA48kW+BubwAV+joZ8y8wkt7jtHaml9w5ocL4u7pmP5Vn0qZ+cTrTIlV7+B3jVtqWoWYhLaV9dNIdV+VDg9g/pHMqO8JV0LuZNKgkH5Q3aOkyuNaATG1e2Yb6GzxDPqI83VcqeAzuRLxUTNmOz4iKdTrrHX+IoaAAptjcF4uYMAGscJsvBpzkrlNoIAGYGj00OXaPSiLQU3PWUjDxZ+zx11hCVT7xzbkFM6BT01aZ6tlJdsJxtXmHcadoMkhoU7WtNR++3JTVqgCZTwIXMcRI67STLShgySSDVy8EXSIShTAeX70OaCyP5aeqvu8eKIRJ62BcQKNXPDa2mqJ/YSfRSD9ooom6zceJpiN55FI3rKIUTy+pMLeLqnDvBbC8sM8pyD4kqTXQHDUEax5phdrMDvSD7Sk0loBPIleRxdX6PLyPLtRCVJNQoNUmjFw3eCDrQlOpguDtyBApq0kyayzQ0mTSN0H/AAgG3aAZVegqcjFRN/fkslrZYL7G7f6uN/10WcWpyTExWqBAhGs09piFH5CD6F/rBNdcFLqMljmjavEKxTAaF1vyqY4LuXSMtOOC6vBJE2YFeYLU7ZO5fQfQR1/iMrlAg02kaQEvAJqbu9/isQPhKd9RSg5wxm3ySK0d2RtCHY5+BRPFJSeigQfYmBaYKKrTziOIPtdAgU1Ubitapc1GE0K0k0c0Og45w2k4hwhSYyk19I5tx+qdvG2GaiYs/ukgNSm1Oj7354PDHuzAnh8pFCiKTmtH8x/L9FBBidaKJPnFSio6l6ZR4mShY0NAAQ44jX6PLy6lLwkHgQfSOgwULhmBC9nTMSlKOaiTTn1jxMmV5rcrQ3ciTEDAk6mp9/wjpFkDXHOQgQKaj2ycFKcZNBOMlKpNLWwUCBTUWZPJShLBkOxq5cvWrekEXSAEDWAOLt/whQKNfo8v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b="1"/>
          </a:p>
        </p:txBody>
      </p:sp>
      <p:sp>
        <p:nvSpPr>
          <p:cNvPr id="11278" name="AutoShape 14" descr="data:image/jpeg;base64,/9j/4AAQSkZJRgABAQAAAQABAAD/2wCEAAkGBxMTEhMUExMVFRUWFyAZGRgYGRseGhsbGyIYIB0bHhobHyggGBolHR8ZITIiJSorLi4uHyIzODMtNygtLisBCgoKDg0OGxAQGy8lICYyMS0wLS8tLS0tLS0vNi8tLy0vLS0tLS0tLS0tLS0tLS0tLy0tLS0tLS0tLS0tLS0tLf/AABEIALgBEwMBEQACEQEDEQH/xAAbAAADAQEBAQEAAAAAAAAAAAADBAUGAgEHAP/EAEYQAAECAwUGBAQCCAQGAQUAAAECEQADIQQFEjFBEyJRYXGBBjKRoSNCscHR8BQzUlNicuHxQ4KSsiRjc4OiwhUWNJPS4v/EABoBAAMBAQEBAAAAAAAAAAAAAAIDBAUBAAb/xAA8EQABAwIDBQcBBgYCAwEBAAABAAIRAyEEEjFBUWGx8BMiMnGBkcGhBSNCstHhM1JicoLxFMKSotIkNP/aAAwDAQACEQMRAD8A+bIkuqYzMRMZqgjEdRoxFeR4tFEST6rLL4a2de7w2fsj2mbvKUaMqZTOuyNK/kR0m8+fJLps7oA3N9sy9lzfiHC+ILlsFEOdytA4bKvQR0G9uHJCWxTE6EO001Q7vlE4CXG7KYUYl6HiC4jjR8I6zomN7v8ASDMSkIlYgASkg5EuFt9BAmABPV0bSS90aT8Si2lJ2c3y4gqY4cUZaT5R5fXn1J2h9UNMjtG7obyO3b0ExPJAUHc75eopgrQuxYQRt9UpkEj05rwrATLrQLQCSwTSUsF6uHj2wenJdglzvI8T4ghsVJlABt2SMQ6qYsePN45qB6IpDXOJ3ut7LxUxiNHQPQTV8OYyPGD6+q8GyPX/AKjr0RbWWUpTguZgyc0JfXLgeJ1eGRdLp3aG/wBvJNKRjm4VANjmKoX/AMMgcDw0hwZJukg5KeZu5o/9k5ddlxma4Ziihyw7yQfcVhoYBqp8TVyBsHf76wvJaUy5gDtQPhHDaJqeJIMdzgbfZdJdUYTz9ClLvkbVC0ofFg1D02qsq8desAHNKfXqdi8F+k/9QiXpMAxpYBxMJfTeHUnTP+/S5qHDtPdP9vJDscpC1Fyd5SQ6ix84dxrHWgHRFVe9gEbAdPJPXxJ3C9KLHB95Psa+sMc1TYV/fEcORSoRVYJJ35oemeEB29z7VgcqdOhG5vPr5siWZCvhgkBynPkijjKtIcGlDULe9HHmqN0yEzAgKyCZT9WJfgzp944eKjxL3UiSP6o5fKRtywvZ4CMCUIFKmixpyMCWh2iqogszZtSTyTFjRh2rmqjkUsfmfu50heSJS6rpywNOPkpdskvPWSWSStiC1dmgmmTHLIOIme3vKyk+KIA1EfmPXBBs6sMxYUwAKT3wBi4y59oToUx4mmC3W/NBsCmKUgEEpk8w42grUM7ksOELbu8kysJBJO1/wg2RZVLmPSgGVSNoMw+bkjs0CDIPW1HVAa9vX4V0WCFCmUx2Z6LQA78fXOO7PdeuXg/2/UFe3fZnkS/+6TxYIBGWlMtcmjzWy0evJcrVIrO/x5rpSlAkjPGkOovXZJzYZN7DjHr9eS4A0iDuOn9xX5MwJEtnU2xFHehLhuJ+3OPTEei8WlxdNvGhT1F5eTFCSHGSdoljnqRX8mOGbdbUbAIdvk++XqF+RJBUsFi4m1NKhSRT3/LR6NfVeLyGgj+nkVwUA2qc5GUzPjh5c8u0cjvn1RZiMMyP6eajXtLAmkDJk/7Uwp4hyuwziaYJ48yrRWqrlP8AiFgQzlTmuuWQ59Q2TzUENtE/h5Jmcl1kcFrU5ZiDLNNK4a94M6+/JJaYZ6Af+2vuv1mszzCWBdSQ7szoTSmr4a5+pjwbdefUinGljz/2vblQVKA1wSi9CUVYAUpqe8epiTHkvYohoni62wpa9pYSpINXcgHnMbMBxkTyflA1BBjrVNwzswJHXdRZ00jajcYmbUkEkYkguPTSOk6+qFrQchv+HkV2fKVEBTqXQF6FGbtWm90HeO7PdD+KBaw59BBTIKkoSohe+kNliGzLVBoAAz83jkEiD1ZGXhri4WsfTvcV6lJQmWQ3+GrA9FEksGIpqcIpBAQB6LxIe5w/uE7vX6SiTUv3QGS2XxSCHAoM684cGyltMe5v/j1ZNlDKWBUEzBunmS5foBTOKWsvCRmloJ17uvlCatagZykhmKphd/8AlHKrhiAX4+kMJiwSaQIpBx3N/N+6d8PlpkxT4gcKTmQyUKU2ZeqIUNVPjhNNrdDc7NpA+UrbiTvB6mWlxo+0UDWhqfrAuT6MDun+o8h8JW5JipctRSDiUEgEkZbZQOXIQLBZNxbW1HgO0E/kHyhXyp1rbeOGaMJoQMQdVMyaUypHXapmFENE2u2/pp1dd2WaAmYXxl0lNaHfHAAHRoJqGo0ktGgvPCyo3jMWUEly6VAijByK8w1aRWZCkoNYHxxCFd0sTt4DAVLWWBqwCQ2WWncx1sFHXcaJym8AD6lXEXc6Ukli4BfQ4WHeDkAwosxvHV15d1nwDdDvshqS2+55ZRx4Sq9TOYd/UeSjXkMKgwAaXKarZTEv0OnSFkRdaOHOZvq7kUS7htVnFRW9StC6Xrkchl949MoK/wB00Rpb5Sl4TDtlYcnVShYYAHoeBNYS9t0+g0dkJ4c+rJCTZXmUrvAOpy4wPlkatzpEpZdVOqwy+46eaBd9SFBiyZRwu4Urf3SflI3qPE7d/km17DKf6r7ha/HYuZCWSasyRm7/AKzIAmjNkeepgR17rrzLh5/9fLryXcwHZzMRFRMw5j/EQ4pQuatx6R0+Ezx5rjSO0bA/lnbsP+k94db9HSVcVD/xDD6ekMoxkupsdPbkN4c0C1IxLBWM1pcMQGEtLGldPxgXXN+rJtM5WkN3H8x/VLqQdzJKjsiGoakuQPmVlXnTOBjT0TA4X2jvfTjsHD3XFqBoNAhKQasfiDeIeuobk/OOHr3RU9p3kny7unW+OC/SyrE6VAgJmnKhDpo4D5sXMeE815wbEEX7vI9WXksg2ufhLhphoXcM+er6mPD+IY4rrpGGZmF+77qRf365X8qP9iYVV8Stwf8ABHrzKrzrPicEqLGbRw4IUQ5fi4ftDS2fqom1MtxH4eSJeKgC6R80wPyVKLt7x5/DjyS6Amx3N9w5FlqKZoBAqtIJD5YQ1WYFQ3j05QQs5CQHUrHYefxojeHxvJVpgk9DUjSCpaz5IMb4S3i/kl74ZZSoV3Fdt5Rgal7pmF7gIO8cgl7EkqkZs6F9PkccgfwgW+D3TapDa3qPlHVKAQQyqbShNQNny4KHtBRb35JYcS+bfh/N+iFJUoy0KICt9LZlyEKASwGRA46QImAetEbg0PLQYseYMyjyEOJX8sp8tCa9mGUOYJj0Snugu/yRsFUqFHSBTVpq8+A9NIra3alzAIO//qE9LkqAWa1C9MsnrmXLZ5d4oDbKVzwSB5dey5tcgGYUl/PMLl/3ZauTv3ygS1FSeQzMNzfzJ3w9JVMmTk4vKqXzBcKR9VK9IXlupse9tOmx0ah3wfgKdP3FAAukbI1bRUz6ACBhWM74ki/e5D9Ufw4hTJaoASD3mzBXn2Eea0pWPcJPr9GheX/IOMqAqUTHfhjoMuEG6mSV3BVBkAna3ki3XZAVTSVYjiArzUH+3pDGU41QYisQ1gAjXkqN5paWWFSlT/6gPpDlJhzNS+8ckl4dkEJCuaxrqB946AqMa+XR5fRa+Uh5KTRxWv8AKA8JJh6Wxndvrc/VJWOQoAgEP8L0Dv7Q4kFZ1cgOEj+b9lGvmzVSWyQgdTjD/Vo8QtDC1LEcXcivLrQRNUepJpRjXpnAZbr2IINMDy5Id6Wd5hUNcXUKwJz0/J4x5zZR4apFODw9pKikHEcI3sSQaUbZ/k9oiqDctEEZROkH8yUsy8K5aVMUlMtg2YGNnGpYmI9CAeCe9uZjnCxl23fC8lyUlL1BSAQTp8SueYcs4evQwIAjrevOeQ6N/wD89dEIV5J+H/mVXUssCr9BXWBfp1vR0D3/AEHJNXTZ1Ks6cJbemEv/ANNIGXN4NjSWe/JJxNRra5kbG8ymVUCErrvIarlwgHQcQOkFoIPVkoXJLePDUqbtl7MKoFASSaVb5Dw4v2hcmJ8lXlbnjZ3/AN0SfLTuhj5Evo/xXJJ6MH7R0gdeaFjjcztP5eua5lS2IAzAmUJ8rKSGo755e8cAj6rrnSJP9PrYpe52E4j/AJah7f2gafiTcTelPEKfe5Amq3dE6nVKYCp4lThgTTF9/MqpOVuzDhJLTa6eY1ScyxbPjDDt9VG0XaJ/l89Nq9vFCjV0vtF147pNezj1jz5XKDmj2HNN2Wk3DiOLapWxLkgy1cNHIg2+KOPwk1L0pi2UjTbmHwEa4nJIGaZUhgHY73B2d2gqV/YIMZAgnaX8knaVYEhwR8NT6ZlWXvC3WHon0xndbePhCsJ+A2bIXlUhzLqRwEcb4euCOqPvp4j5TUwHCTup3pjpOjISc+w9oPZ78klvi32bf1KDYEsiUsqYCYBnQbqq8iwzgmNkAo6xl7mgXj5CYkzKSRk6ZIertXo3D+0OYNPRKc27zxduVFKCSAWJKKP/ANU+9DWNBjZUZcBcb/8AqmlWYgrJAxKC8R4Vq3rDoSBUENA0EQvbZJGNQzOKZw/dlveBLV6k85Ru7v5l1cc5UucsEuDhLkDQYtM2YVgciHGMFSkI2Tt9Plcfo6AsEgVEs5cSs9njwpgI+0eW2P8AN8Jy4paSMD6J5ZTVEeuUdIAU2Nc4HN5/lhLXtKKid5t1b1YEYiSB7R2An4Z4aNNo5Qj3VLTimMp94VxZ7w4R2ErEudlbI2buCPfNAB/AqueRDx0BLwtzPEINxTTsiwyUqp6R0hNxYip7LS2qWoSZanPylhl5Ne5idpBeQie1wZIPUoF1SgplV+Qd+HtDXGFnYprh4dLpe2WbGoDI4UtwLqGcdmAnUCYjbJ5IUm7sJWVBjV+bkn7R2QdF2rUeIaUneCGmkDJQX/sSQfWPbEyi77sE7I5lQlzghRKiwxB+uBQ07RHVstNrC8Q3d8hQ7FIGOUDkUINa5vpw5Rn5LiVo1XnK4jeRuTUoK2eRIwgk0BDzSwHMlux9AEx1vSXZc+u3/qOvRIW4FqsN9YbUb4oVfMXGcLdPPmqqMT6Dlu2KndC1iyKIGRWeu4Hbmzw6mT2fW5R4kNOKAJ3c0ecr4oGoWg6Oxlpevd266x0+LrclsE0yeB/MVKtakqlJUl91MoZkVyIY55dIU6C2RwVtMObULXbcy6CypKSD8iCzZkzU58cvtpHtR1vXIDXEcT+UrrEcQxJb9aDqKFL4WfAx1ju2/FcgZTlP8vDYdd6Bd1Jsw/wL7UFeXGBZZxTK96TRxCSvOzqMwlIphTkR+ymAeDNlRh6jQyDx5lVFmk2pLJnbxyVvaEhiaVI46Q3f6qIat82W3WXVtQXq/wCsXXQsg6aUp6GPO19VykRFtw5r2UALakO7EV7S6U0GUdH8RedJwht1JTnhXCVrZ6JlAvWuIe2UHQgk+iR9oyGNne7kp98q+GnPeQp+yljjyELqaKnCjvngRyH6oVjJ2AO8dxYYOWrLqWFBxNe0C3w+/wAI6oHbRxGvqqNqlE4i5bHMYBv3Qcw0g8+SlpuAgcG/mU1SWkAvmsU08qqt7d48ywlVTNYjh8hUrBKSvYAu+BDMeBUSO8aVJgeJUdZ7mZyNJPwrtkkbyXfyNlwmKiprYWbUfIMb/gKpaLGwUSKb1R39tI6HbFO3NAjggTJQxnE53l0P8mcdXmvOW24c0C7045kxbsEAGrfyx4o65yMa3af9rybLClUOksZ8Cv7RyETXFrbj+b4TlwSS6dXSkpbVpuL0jjlNjngg+Zn/AMYSdpsagVD+FbPVgTlz60grKmnWaYPkqN2WU/EwgedOg/aB/GOExqp6z5AnceSPeNjdgW8qm9Rwjgchw88uSduW5gmSMVXUSB294TVr96y0exzOl3Bc+ILXhAAyBFNGwtlHaDZEpdUzVynq6JcVoYsQGOH2/vHagU1RsifNGnYOFcKfTEAPtAXJTaUNYSdZPJISrSpSygh3cimTN6Q0tDRISj95ZT7zSyyRUuunDcABPpBgyF2kIaBstzWUvVIKFEhnWOvlr7wiqwbVr4YkPAG75SNhA2koAneQjWrl6A6RnOPegKqrPZuJGhPRTEhQ2JBILoAajvtch7mEjw9b0l4Pa2G0/lU63AYAripTJOhCsv2WY/L1hbtJVlEnORwF/T391VuPCbOirEGYWDV3Mjxofwh1KMnvyUWLkVzu7vPr5XNtmp26KNj3i7MBgCcPM5RxxGbz/RdotcaJvpb6zKlLl/DmO7vLbgQ59WcephUWPorQ7vtj+pFs1Ey6s6EHeb997Cj/AN463QenNBUu51tp0/tRbOylkCjbYu4rvJ0H/tTWOi590D5DAf7eXWl0rdwCpqwRQoWdDkAR7tAsu5Ory2mCN45pC8pRVMJSHDJqC/ypevF3hbxJsqaDw1kHjzVK0Shv7gqmaS5q4VTqQ46w0jX1UrHHu32t+oRLRMIAIAwlay444FBqOMuBzjxKWxoJjbA5j1/ZdWZza6kHX2RQuc+Mdb/EXHwMNby5o3hHzztS0r2IOvSCw+p9EH2n4Gf5clz4gWMgGwyyPcn/ANo5VPJdwQOpOpnr2S1ilA2Wo0WRXmio4QLR92nVXEYm3DkU4VlLpShIrM55oALEVOp4QelgN6nADrk/y81NqJKagDGza+U1fhQ+sEzRVW7U2vHyqFiT8SzN+wkH89I0qTYUtY9ypO8re3SpEw7wGLA9NWWR9oe8kCyxWs70HT9loJkhJ3fKohVPxibMRfYqRSbAHkoN6WHCtThjiVTWiM3aoium+Qo3AsMeXNTrrkOtYJYGh51yhjtFzEP7oICbn2QBRYMN0DhQr9YCUFNznNE8fhEu6WwSlNCQK5NvHKPFLxThcm/zZcWqUrERwCq5vWveOyEdGC2fJUrErAhZO7vCuubal4UbmyY9vdE8eSmWu8EYgS9EqJbkRzgxuXKFIgzxCsXVeiVSApJJqRw4RO+l3lcakEg7FnvENsBSSkGpFXfIDXSKWCBCRSGarJ480e5pvzHIYAeHKOuUuIEWGt05arSVLQM91J9VAQIaAuUyckcTyRMWErIFKuQKmvuMo5EheJiJS99ISklQSHOMu+bJ1/CPUydqe24EaW5rDXtasUv/ALmXHdPtCcQ60LYwtLK/0+UlYfNKKS5CUZ993mztGYdbKmt4XZhAv/tFsyRsyDhLJAGWW00DULlughY063oKhOcG+t//ABSV5SgA4SAHWKakKSMtGyhbwqaDpME7uRVTw1aWQUsN0LIJaroaG0XWjrRRY+nLs2+Oa4t0xrUnJuOlUS3jzj951uCOi2cMd/7lTlrGyO9XcpxYivb7wqe6qWtPaab11LUcMt8NZaKGgwiYliaVq4P9o6NB1tXCBmdE6n3yokqQCfKk/ri45KFRTq3WOgfKFzzGp/DyS1imYZquPlf+ZoFphybVbmpD39kpfMw7ZWlE/wC1PCBqHvJ+FaOyHrzKo3kBhOI1xTg4B82Ia8DWvWDfpfipaE5u7pDPaE5bF0qGO1U4YZ7PiKGvCDcefwpqYvbcPzLmSQm2BiKgGoYORLNeUeFqnXBE6XYW/VyuvCH6yYdHl9M6Oekew+p9F77T8Df8lz4jAxKI1SR7rH2Eerar2BnKAd45A/KXu1R2IFGMuaR1dHpAs8PoU6uB208W/KbsaxsWBcFU3CWDncLhsx1NINvh9+SRVB7WTrDZ90iUj9HQrUTAMsnSt/VhHmeEKiT25bw+QqV3KJXZq/InL78/6Rq0DZR1wA2p5nryWpsqji6AP/qNX9PWKtixnC3W5aC8bQVLToSk1459onY3KE9rs+utlUlOt0zA5BUATn5fSEOAaZanseXtDXDdzU+RIkBasWFJByJbjwMNzVCEqtTZFrIF5mXiJx4nwthL0JU3SGszRopcrAJB3/CTuy1oBYAgsACo0qpqAZ/i8E4HaUvEi0gT/pSr3vgEnfDYZlBxBAI98o9ma1U4fDOi42t9kqb2T8XEryqQf/IZd4U+u0BM/wCK85YGoPJLXna2Qti+7M9MQ4wttaxKdh6MvFtreSLcdu/4ZA4qVrSgpTq3rFDHhwDkGLpnt3Cdy9vtXw3FS6QeI3R+c4Mlcwg79+PNNeHlFQUFAsdnho+RU7esAZN1PjgGkFuven1iFdXd5QnHqEJdv5hRhmY9nEwl0gXNPmeSJYala10TkAw10HGuvOPExYaoKtOddiSvpe0cCmErFOOE/nvBNbCZSqd1s8OaxVvl4ZSgSw2jtqaEP0hVRlrrZouzVAQNnygWRIEyT/JLLF+b65a5xnvHeTahJY/zcvZaqSzTypwtw2hJfhrE27ravOF3DiZ/8VPvZZBS+RWvqGXrxq8LqfqqsMAZ8hyRbECZQwgu0wa/uy31p2jrfDbjyQVSBU739P5k+ElMxJUWIbCVOTVMsHLlT0hkQb9aKaQ5hAG+Y8yo8lA2Cs/NL4sxKqPkKjXhTOqR4fZXOJ7Yf5fHXNMpWNiBRhKRi6bV8nqeUH+H0HNLLT2pPEx/4olkU6ZZTlgmkPwxjnumPN0EcUFQQXZt7eX1U6yFpigdGbrSFt1VVS9MELm3yyVkpCgGFH5DiY84SbLtFwDIPHn5I18rJSMm2kxs3DqLuXY9QI7UNvdBhQA474by+iZnFKglQIOKYpjkWCWHNgXoX94IwbpLQ5pLTsA5olnKha0vUuwJByZLHp6R0T2iF8HDGOrleeHVFC1l6AywzZklhXkdI9RsSfJexwD2gb8301XFomGYmY+YSrPk6o4TmlExoplscPgIVhfZJbMomO5Jo6choadD2jjfD7o60doZ3t5FdXYt5IBYgFZY5eUkH/VHWHu+65XEVSRw5/ovFyiJKFA0K8uBCVfZ4YwWC8HDtSI2fITtjKiuzhwHSkAtlwJ4n88406RMQpquUNqGNpWyu5RQl1VGFmOu+fdz7CK4kLEe4F9t/wAIV62iYVguQAFcm4g6QTQAEdMtIJ8kzZbwO0KcRBC1h3FSEO9a8KQHdKW4FrA4bhzQ5d7grJmYFLFMhUR7KGiAUyux9QAwnbbs1/qyMk7ozFVMc/LHGuOhU7QQ3Mba/Cx9ita5ExagMW8A3CrvWF1Gu2LVrUm16Yabf6hJ3yakkP8ArUs7YWWHW4G9VqHOIK5e26qwsRA/pPnbTh5o1llJVtsRH6xGQLFlpKu0JBzTPDmgqOc3JG48rIl+qeW6VM6Jjh2qFpDVHSkE9xLYHFDhBFS42t5Eyk/DqVgDIBiK5Mc/Zx3izDMcAJTMcWErTAykyMU2ZRwok+Y0AAA4sw6CLCcolZjGufXytHt5rmxX2FzEpAZLAgAlgCpA75wDXtOi5iMGWtL+J5H9FYvm90JQEpPyJVxzKQ7mgjwgG6Rh6RPhG0+8Epaz34JgcNkejA68OkE3LMBHXoVJGZdzrQylZF1LL5sQkUzq9IJKpt7o8hzWZvqzKMtSgXBW/cA1fPtA1GStTC1AHgHWFOsqMKkEkZJJJ0Dloge2CrKhzAgcUGXPokB3CmLszuSG5MRERKNzLknaPpH7JK+M0HXGt2epxB9eL8ITU2KnC6HyHJXfDqWlBVBReZ/gPs0Po+GVnY4zUjy5hCtz/pSWU7ZFstyW+vB6xx89p1uCKjH/ABzI6kqKhyhT/LgLcXP2rCRotAwHCNs8kSZPAlyxVygANk4XrzaPE2CFrCXuPH42eqLdwJlyxpgmNQ0ql9awTdB6oK5Ae48W/KRsY+Ioc8+hhbdVRVPcBQrzPxDvFW6mpZ/KnhpHH6o6Hg0jXmU5e5JQklQJxzHTwJUXIPAwdTT3SMNAcYGxt/RfpajsJbJ/xCH+umVad48PCFxwHbOk7BbrrROl02tAapIIamaUtw3snrnB3FQJFnYYnrU/T0XPhyqlIOalS2Om6U1+h9Y9RuY8l3HWaHDZm+oKLe8jZlbapV9ZiftHajcvXmgwz+0id4+ClbCo7IVw/DmNzqkFLDQlvSAb4fdPqgdobTdvI3XF0ncIYGis+QWXyNQHI5gZZx5mi7iB358uY6PBdAPZwQ27MAPHyqNOX9IYzwrhtXI3j5CasczCuzqOQSk9hwcngeFdI0qJ0U9VuZlRo3n6rXzpm6lT0wuOe8fzXhF2xYbW3I4/Cy9+24matJL+Y5uMjlyiapWy2Wvg6A7MGNyNPmlcxT/vJmhcKEriQOXpErqubTihYwMpiNzfbMptiWtSpqUsCFZ9yM9KtC2YlzpaVVWaxjWuPVlVUhSCHWAcMt+DErzcZZqPN47ne0yCpAWvHht3uQ/0FKum2jERNqAoDvXKDoYsl0OVmJod2aa3N8XWkypaiC0zEH1GJXMUqIvhtSWlYdA1KfeOlvoFi7ZNU08AnzBm5KDFw/B3o/tGE+QXBbVJrTkPD4/frVUrgsgmIxKBICFA/wAWNQOlQ2H3i3A0w45js+f9KTGVOzdlG8R6D90xecvYEoJZQSVJAoAli3rQPnWLa1UNZLUFNjnuuN08etVIvMfCUSVMSjzZvhBzc6PELy4jvKvDx2gAA26eaFc4K15OypSW/hVn9BCW1jMN4I8VDG7rOPqP9py2TVYFf9EM402rCuTPWvGPGq6PT5SaTG5x/d/1lLeEpoO1BUEuB3zhmHrSmfaTSMpAnVaULwzVjUknnvITmGpm/rlGmx0rIjNSB3R9CUtbF/AUT+3SGHRNpN++A4KXLl70vI7ss5AhySwIdjzjPq6q0u7rvNylySHUz/rR6bukZs6+ascDbyXF6u6HL76m45hzwqS9IGpsTMPEGNw5W9gq9yK+A2QBWX54C47ge8Np+DrcocWPvp8uaXtR/wCJryNOSEfYZc4F38RNp/8A89urlJABUpauaKamp5v/AH5QGrZT7tqAeaXteVnFPING+ZQr+0XevBhpAu/Cm09ann8D2T11qZEo4i2GY45AilOJY14Qxmg9VPiBLnCNrfnqyn2I/EUW1y7wpuqpqjuAL29wDNJJY4UU/wAieDx2p4l7DGKcDeeZRr4xYQSSoGbMZTuk7xcgaFzXqI7U09Sl4WM0ARZttum1e2ec8qUjgpSnfiFU/wDEHvHmmwC5UZFRz+AHtH6p5KAq2p4E1elcKXrwfWGAA1ApyS3CHf77SuPDSzt1a0QWyc4kfiY5R8Xsix4HZD15FcXzNJWt/wB391n7xyoZK7hWAMEb/wBFxYgoyk4STuTHAOVUZ8Ulg46x5s5fdHVLRVM72+uv14od2zsMsFifMk/5goP7xxhgIq7MzyPI+0H4XmJOxHHaDSnlU9dMhT8I8CMq9Du19PkJha8OwI/dJPc6/wBI0aDhZJAzZ53kLZ2GTilJTrhFdTv++saWxYFV0VSRv+Fj/EFjUiatxTe+ivtEGKpOiQt3BVmuYPT4RZhVtDiCR8VZ1JBEoPUMGybhzjPMz6nkuNDclr2H5uvND8OMqfPQS2P6hYMDSPeIK7jzloseNn6FUkgidhDkBaMTt8qpgbo7xTTnPHW1SGDRzHaDHqAU34d8MCeCoqwsQRz68I0TTYyDCKtinCWjcthb0GTKnSlb2JC1gjJBcs2tTHRDnB48vNQUXdzs3cD5L5tbZEwqthOhS9K+ZHpVoz34d7i4rWpVKYbSA48itD4GSEKSJgpgUpYzO4QRTQ5txiihTdTaWjVSYotfWBOgI5H3Vpd3G0TVTqHElWEjLCxADaMzRTlY0AHYpKlSo4kbJB9l8/8AFFlUggK8zD0Ap2iHG0zEhbH2fUa6cuiY8GrZa3Yvs9eumpiGjqlfarZaP8k14idyzNsZb/8A5NO+vaG1p+g5peBgi+uZ35Uj4HQkrmgpc4AR7wOE1Ko+1y4NaQdqt3k5tFCxxvzYJSK+n1jXpgys2jAoX3fJQ72I2BFMWMdWq/Z2h1TRFhge2nZCkTbWUFBCXZCCxo7Oc4zKzoKvbSDwRO0pOSlZfdJxTBxqd35tOsRhj9YKoeWA66D9di4vYF5YOYWsEPQb2j6a94CoCIlFhiIcRuHJVvDhBlqSQ9Sc2pgYtxhtGCI60UWOkPDgd3NAExKrRiU2EmuJmYJRm/SBkF8lMyuFDK3Xh5lT5JAkrp+7BOgqr8PaFjwn0VTv4o/y5BJWme+zYNgQAPUqf3gHHRUU2Rm4mfj4VCygiSDkDLmNU1LpHYZU5GGDw+hUtQzVI4t5HqUvd0z4hP7X4wLDdNrt7gG5e3qlO0OJSgWS4Z/lTq8deBN1zDl3Z2Fr8yi3ys4WYhpi+7qVThT8tHamnugwoEzwHIJWzuyelPVf9YWE58SetyetaQJ4CXoM1V0RzP5pDHeKynpmaN/p6rrw2Piqd/KnLPzS47R1Q47+GI3nkV1e4Y5VVKH1mj6NHqluvNcwxkeR/wDlcWNRElDB3RMGn7SPpz5R5vh90VUA1TO9vIpKSv4fp9TCwbKhw+8RrTLAkPVytOtPKr+umkERDUDHE1o4HmEkmYwHeDpVcqeWySt5dd6YCgEUMsZanGsV45NGzTrBwgr5uthyZcNh+AtQJ9ktS1JmJc1GmddQY64VGtltwu0coaJkFcXx4OliYJiMQBUpWFiQFFIHCmQhFPI494XR1C9lPuXEAfWVN8N3LJlz5jp32oFAp+ZOSjQw91GnEgeqlxtarUpNBdA/YqxJ8JATDNUoJSopJALmilnShd4UHU2mGi6MNqdkA8iBPHYEC13pZrMnDSYQoYQHcq4qfKukN7/idZNNJrxlbdZfxn4nn40MoB8QIbUKOfrE1TE9mQ1gTsBhW1WuL+HJBu+04Jk3EkrchWE64WoXzfvFDHHQ6lcewOawjQK/a1FUqXarPKcbIlfI0cP2g2uixSHUx2mUyLjym688OeI5M3CiYnZMFKdOmb9oAVM0luu4r2Jw2TXSRcKtf3hqVa0pKVpStqMXBoOWsAakDK8SE/DjKS6mddin3Z4MTZlPNq5RvYw269AgB1EvlWFsp0SZbdBjatXL34FjtX603AJ5wykrUNmkYikgBlv3qNOMUv7MDvwFJhX1SZZe52cFU8PeBEydoyi5Cc20cmgqzxMK1NvhCtxlGtWgOMRPwiXnciJTqd1Ek+yfwh9OtmNgpf8Aj9myHGbfqvn9+zBvAcfvD6hACqwbTqi2CyJAQWACkjhmNTTm8HhqTPEUuvWcS4ToulWYqWoKUSpKqOSRRmA5GOvpteXAzKEVcrQWixUG+UfqyXfEvoN4R8/VAWthT4vIcl+sE0slNWLigGgLE/w8eXOFNJ0XqzRJO7r33cV7fDAoUNS55Ns6x2pEg9bF7CyQWnZ+6XZOyNA4wV1qTQda66CAtl9k0Zu0F9/JSpufYfQQoqxuirWV9hWgEuYza7yHfiHhzfD6FRVI7a29vIpK7FsowtmqoriWru8kAzCcQTRNFOT5U6gEF884J+qGgSGaTrp5+YTN8zCZaXBB2kw5uKqOR16x2obe6VhWgPMbm+eiRlpUUgDXL/z/AK+sAJT3EAknrRVbXS0M576Ul06Q11nKOnejMdXXnh1TWoB88P1SY9Rs9dxwnDz5/K7vpZK10ps/ur8Y7U1Q4UANHn+i5u+YRKSGU2yms1cyjMDIUzjzPD6FFWaDUJ4t5FJWGSopIHF47ToufYJ1ao0OkqnarrJs+6sqZYcYWais/tWK3YB+TumVHTxYFfvCLHbxCgz5JAHeM99MtWmx4cStBZ5x3WruJdwN0bRWWr1PrFNN5kR1dZj2C87z690JuWVfpKwl81ddc416BKmcG9gC7gvqF2z5iQKnNR46c9IVUaxxuFHRL6dOx3c1wq/3MxKkDEzOwzKkx1mGymQUGMxHaUw1zZ/0VjLyvCalY+IcJwvX+NeQ4s2fCPV3uZdqLD0WPYQRv5DVYqwziua6yThUDwyPDhGUa76ju8Vv1WBlKGjUR9FY8QySn4i61WUhvmKi78qRa1gY01XbNFDgnh/3bOEnhFkuLctE6esYQrEg1PNGVS49YnZXcKpJ4JwotdTY0Tt+Vp7LaTJxWdRP6PNQFFIPlKigsOFVCNEj73koQ6WztkTx3HzEKJbbqVZLSqU58pKSCagvhdsg7PpStIgqtyOD2aFWPcXs72s9fRKz75nycOBbFkhw4+UaPBjF1IiAV2lhqbiTprz3rV+D73mTFgz1YxiQwIB4/iIuYC5m4rMx7WUyDEgTrdau+fFC0gBCaYBQBh5uULZhG6lcp44vs2wn4WVs/ju0gzBhSlkEjdL5pGprnA1KdNuwq5+ctbDhc/qpN8+KrRMWUrUxC1JIApQJr78TCDiuzs0LzcKHtzEyIB+pWWROUoly9T9Ym7eo83K0CwNFlurHZE/oqSxJSUuCdFJ9kuCBG9hyQwNXzFaq7/lG9iD9DzuulWT4alhJxIUlgCHKdT2p7Q2o5wFguCt94GE2IPv+6yF+JJKafOvV81DNqDtwj52tJX0GEIAN9g5J657u2kkOSDvVDZGWoNXnBUqBeI60U+KxPZ1fb8wQr5sSApO8p6UCaDyZknloIbWwYZEkzwCLCV3OabCPO+3gp/6KUyluVOMH8tSpn55t3iR1EsBB4KsVQ6oIiL+egUeaK9h9BExV7TZVpMw7FAAylzc1AapyAqcsjnDQe6PVROb96Sd7dnA9WSN2FlE8vvAM1T692whzbSp90lIpQEtln3Ne8cLjsRtpiL3VG+pSUoSx/wASYOwUW0bXSDqCB7qbCuJcZ3N5JSxk7jfnzwLU2rEHrcnrf8S0BjolT8ilFPrDH3ep6HcoGRvH1KUu9ahPlkftIdh/LpAMnOE+sAaLgdx+VUvGQpSThSo4U1YE0dWcPdTe4SAVFRqNa4ZiBJ/RCuyWDLSSwOzmeqTLIyrrrHKbZHujxDiKhA3t+spm4qNx+5cD7RoYI5XiUjGXlaSRYVUkkjEZwCuLsacKN6xqNhu2Vjvrt/igWymFjb4kspQ0BV9TGFimw4r6HCvloPknpWSC7NKSTzeapmPVveFsIET1dJdqRxP5QiyLxlJnrq6TiYprxrq8aVHE0haUl+HquojfbVfQrhvmSteALJBUpjRvKDm+XPKCqNLm5mqGkw0wG1AdnNaBVxSVlRYknnzBiZuJeLKqthKZaHCegsp4iuwIUpkuMSSKD9pUWNIqNus1s0yBNoPIL5fLkqlzWTqoDLR+EZb8M5r+6F9MXtqUpduVfxBbCyUTk7uKYAxqwV/WHGu0DJUFlDgqIu+kbw3y0Sv6RZiqcSSUzCNGaqVGnaBp/wDGDpJ1TjTxGVgAu39wtnMv6xoly5iUGctEpTKVR2KcxkpQ3a8Ic6swXze36qMUqhfly3kTPrsHXsspOvWZaZirQs7xxUHDCoYejU94mL+00FgrajMvdO2OYTkqxpnLCMIJAR3OFIi6jSpubJCjNSpTEg6zzK+h3D4SlJKSAtLNXSkC/E5LNhC/CurtOclN3xc0tKKzEjdA3m0UI7SxLnHRTPwLaQs7aeSwVulygVjElSsBy6j7RTUgtujbnERpKzt8nAeJExe9oSyNP6xj4iAVpYUZxPAW3XKnWCXiL1zr6wGHALgqa7soX0O7pRSJayvdVhQU8Qxxejp7x9EwED6r5TEPDi5obcSZ3HZ73XN22hSLSlCmIUooV/m3YW+o4OiV6vTa/Dl7bECR6XUG+JQ2gA1UonkcTN+eMQV6f3i1cK89nJ3DkqNy2bChiKl1JGrMa/cRXg6eW5UmLq5nyPI+6/XtRWJgAGByL0H1MWVTl72xcw3eblm6g2tW5MOTmXRuavp94xMSZJO+Fq0R3m/5fCzdoNew+gjMeVrs0VSWEps6C4fBM9SpA7loIQGe6kdmNcji32glTrGoDE+TD6iFtVVUExCCtVTAyjAsnLQ+wlZMCrrnV+WXvBnwBIZHbP8ARcyDRLZuAepx/YiPNXX6metFQmF7U+W6lvRLe0N/GpRbD+p+Ufw/ICpqhww+ykA+tYfQYCUrGvLaY9eRVn9FQFoFRSpGgxK09Y2KNJgIIFws41nljj9PQLxV34VzVIAACSFdHFft1gMTQGYub6rrcTmY1rt4hF8OSEYsSkuEBSm44QVfaF0KYEu3JePqPy5Wm5ge5hVrttSlpVMoFlaQkqOSjiD9hiPVosY81BMf6UOIpNYQzZBmNwj9ljr7s6hRVFBwRGZjWRErfwdRpuNFzstwB3IlJfUj4xPGm6RlGeRs4fKbm788T+X9VItZO3m8cUz/ANoSSQ4qynHYs8m/Cvm0K2pTRtpMLgjSUKYTplUdmpF1Os8OgHes3s29kCdzfzb/AI/dXPC9uWZpxKUQCwD5bwb7iNVkubdZv2hTy0xkt/pWp1oG1KF/tBu65n2aDiyhptPZSOoAWdtlmkSlhZUWJBbvAVGtiXLVa+rUbkaNimeNZyVGSpLMQtumJx0oRGbiHtJCq+ymOa14OtuSzSpW644/aI3Uibhawfe6ty5eGyoJfeRMAbmpPPKkPZQOSSs8uzYkgbC0/QolwS0EocswX2ouv1inD9mEGNc8Zo4cwvpXhy77MoSzLZ1CnAkAaRRXe5oMaKHDNL3xUPeuq6rKtCVYCqhSfq+faAY5ryJQYxr6dMlpXzvxdbVlSsSv8JFOZmDXjnHcRULBDV37Pph/eNzmN/8AFZG45isU3M/CNO6fTrGU2q9xK28W1uVv9w+U3faQZitTtlEmuTIAqc8jHKlz6pOEJDBuyjmVxYbKqpSPy8UYeg8nur1eqywJW3ts5SZciURvoQCvkS1OoFOsbTc5AC+bpMa6o+qNCbeSHbZWG2pIy2yVdipJ+hjj6ZJDl2i+cIQf5SPoQpi7OpU5Ybex/c+g1hVRhLirhUa2kDshX7sCZk6arNCUMOgDDpQe8MD4eAFl4gup0mjaT8/ukbRKM1MwJAABxkaAOBr1hz3do2DZUU3ii5pcb6KDbZZKVhIxB0DLMgnID/NGZiRnMMvotWg4BwLra9clmrdZVoO8lSaDMchGXVpPZ4hC2KNVjx3SCvbS+xkuXG+w4VFPv3hbvCF6nHavtuXFgZy/DLuI41FWmLIEzM9TAnVMboE5aE/AlF8yadCa8nr6QbvCEhh++cPJeSPKn8/vGjzV5+p63Jm1gonhiScKc+ifpBkQ9KpEPo33n5VfwxIVtCpixSmujugs+kXYem7WFB9oVG5A2d9uF1cTJLLWGICQkj+Ykg8eNY16ZE5m+yy3PEhh3k+yalJQGmOwmJWFAl2dn61JPpCi+XEFJcXGWa5SCEnYJCkYgRXZrfulTEcQaR2mxwaRwT6z2vgje3mEZNnUmzunzbVJrqyVf/sIMMc0AN1QGo12Ih2kH6kfopviuyrmq2yRuKr/ACqo6fv0MSYug9/e2BV/ZtVlJvZONx9RsPwpdoSEpqyjs08KfEUS3t6mMx7cvXFaFNxebWufXuhQrfSdNq++uvdWsSu8RWjRvSb5BXCsJmYQlOETJjMr/lAMAOFD1pTWlrod78ln5c1OSTMN2f1dc0a4reZcybhDjXh5g3u0adCsNEnGUA9jZ6stnc0hVqUlhwUon5KkerjLlFD6jWNkrKFB0lo4+yzt9XaV2jBUJQQz51UBXmTC6zS9oWhTrtosJjWfoFD8RIpKS+IArY9xTM8IzqtOYCtwTvE7TTkps9ZKRRmpHarnRAVTGgFWpBJs6Ek1wLAY8/fpDqWcjKoHwKxcN4VC5fDywAVbpZWj0KVZjKrxQzDNaFNi8aCbCdOYW88KWUyyArysluLsPYiBxMZIagwTi6oXHopm+LzXKWXIIdNDlhP1yMcoU2ubK5jajpLNZmPJfOvFU7ES7PsUMdazBUe8Kxbxoj+zWZR/kfyrMXCtlrUWpLJYlnqmMymbkrZxbZa0cf1VG1kGYdfiE0BCTuywSBo5rmdIeBLlJTkU/T11K1Ph9AlICyBiJ3X0fX1j6HC0MrPNYWOcary2bbVQnGUK50il1hdSsFQ2R1TrPs5c6bi3lbOhDhSGZzzSx7RA/E5DlCczC1RobX09/lDnSZcyVPmyVNhbE7VDh94aVB5vCzjA6ydTwtQNDnaDZ1uSdgtKZaFJSxdBKl8SBkOA+pggWWgpNak57g47CICNdi8aJyT+w59Ut+ecUtcHQ1KxDSxzHDf+qSs8pBTMORDNVnzhlNrRoFS97w5oUK8bBLDs7lIzyJLtXiIir4akAd+nutOhiKh10nkolskgSpTEEnE/KobpSMWpTECFpUnk1HTwS93p3+lYQ0QU6se6lZmZ6mFnVOboE1PB2MvLMs2eZz+3eDPhCUw/eu69vldWNFB+f2/vBU2ygrO163KnNs6RPDZMkn0BPu8W0qbe0BUYqONG/HmrlzSUBThPmBbnweNjCtYAS0arLxb3lsE6KrLWEyp5GYw+lQfdo6HZAXKJzS6rTB0v7pOzzxgZTYSFODxp5ToqsSmo0XKpfSOeRrb514J6db5ciRZykJmKVLc465qJZn5/WFjFuiAmvwcvk7b9eiavK2pCJW6AcKVEaArBJA7BEWYesXXKkOEyPIBOnz+6UXbQQQ275SOoLHqK1i4gFLFEgzt1Hys7ewAoQ7JDH/uGo982jAxbMriFsYUzfifyhZO2yymYtJOIhRBPEgkP3jIcIcQtuk4OY0gRIC0ROGaxy2kxiVYn+EA1ak5V4n1p0d78lmAZqU8G7I/F1ZD8NzEmdaEK+cU6pmIUB7NDMM7vkLuPa4Uqb27PlpC+neGLxQlBlAMx3uIUVLd9eLGNOpSzQQshtY0/FodD6BTzJCpysKgpgHfjicV9IePDcJeIsBCg31dSQpATkMRZqCv0jgpglPwuKcQSeHJTf/p+ZM8qXD5jKAqUWk3VzMUAqtmupUpMtRHkSaGocENyB6Zx1lIA2UVXEZnOG8hW5FsUUgE7ynw6ABlVPLKGFgBspqjnQfT4VO4iJSl41ZhOHPMAepifEAvAgKvBvDZJ6uVNv22bWYggENNQn1xHEIJtPIyEqvUD3EnYHfCxl/TAvE2SZSAK1/WAaZa6RlV3ZifL5WhgmlkTtcfyqBcgGJZPyyypuNQGPKsS09StPFk5QBtMK5MS8zLOYpg9XIl5jQ9+MXUWy8Def0WbMM10A5narhJQoJJqkMeTBo+nbAgBZMB7S7eg22ayQRoke8IqO7pKbRbeDvSNivILQuQosVLStB0CkmobmKRhVny5aop5WldS7cqXJnpBfaKCXydyCS2lE5aPE0GUbXAtA4Ju7h/wqiRXEE+oKj/ti+gDkusvEH/9IA3T8fKflKwyppFCtSUDokJJ/wDWLKGhco3jNVaDsBPvIHymJdiCZC1KZypIAGbb3o5HtFbTBghJNYurBrdgPwpFosBmqQoaHDy4gQD6QqODtyvp4gUmlp23WfvGwKwJYu2LRuGR1fOMerhXQY2LVoYhuYyNY2qXY0VL/msZsFXVTYQlJp3ldTCjqnt8ITtoT/w8ktUqVqdDwyEMI7gU7D98/wAgu7JIJCTr/VcNpUyYQVXgE9blqkXYna4icW6AalwcI46aRvUcK1rp12LEdinGnAEf7T91ScE9IphZJrwIBP1MMZLZjS6lxL89EnbdEWUpmAZJnpw9MX4Kb0gTERvQAOcydrDPt+oUq7N+XPSqhSMWbMxwn3UmnKM9gzNIK0MR3KlNzdDb5+CpibQCkBR/VnI6gl2Hd/WJrAwr3NNuKbNrUtBmKUS8xNNPKrtRgBF2HJAlTPaO0yxsPMJlK91Snp5vSNXOMpcpS3vBscF7bZW1lCYlnwpC06gBfmHI+zRmYphrDONdoRUX9lVLHaSYPpp5rHXlIIXMzcKU750Jz5xjVaZBW9QeCxvkFdcicx0XM3izn4QGQZiRqPtB6Ojz5LPsaUjc21/5kLw1Zwq0T1V3BiHeYhP3j1A98rv2hULaDG77f+pPwr91WrBMKiX2gSSNarmDrnGtRqCLrNxFPPTAGyR9Aj3TafiTNQoJPbEBFRISsTT+7bwnkqSbYlJOMJUSpSACahIUpy+lYWJeLFDQGUWGscgg3BfEtZmHeThFBQ5kx53fsFU6kaJl3omrqvVDzUPi3FqZhosD7wLocQAk5HMLnEWsoVgvVW2CSASCoOwegVUdILtRmyplbDRTzg7jyR7XeQM1VfKhIJfWn9oa2IhA2k7ICdsqbItkybPxIUzFDvWgdj9Ykq1NjVVUpMp0YeNZS9/pJcht2QigOom8GpmTmNM4zK1z6fKbgiBAO1x/L+ylXFYziWcyEGla5aDPpHMPQJKsxlYQBxWrloElRV5pmM4XZklkjEQKYmBbSvKNqjhuzubkrDe4125dGwJ3m5MeSXkYhixVCnqc3JirDtc2Z0RvyuiNiFeK6BssA4wuqSQRsTKAvfWVnlKG0lt+2n6iMauWlwAWq0HI7yKanzlLmlNGCzllnn6QoSXQltaG054LRCds7MhxnMWfZCfuY0wQ1hKyCztMSY2AcyfhGYzRJY4UhLqPByST1Zh2ihlMljSNNUqRSc+bmYHt+qdTbwtM9gQkJQUjoSK82JghWmoVMcOWFk6yZ9R+y8kzUmS/CY5bi2vRveGsqMJBXntcK0bx8qbeCiBKwlwcT0zyoYGo5wcMuitoAEvza2hZZMsYlDKje4jBe0SQtvMcoKmzUAE1iQtEqxriQml/qZWeZ0o7nXU5dIJvhCSP4rvROWL5D+c1RVSMEFT1to62LXEMZRGUwh+wSG65esbdN4iW7VgG+YHVv73Q5yv+JUAd3CAP9j+rxJnJcQjYP/zgnWSf+3JdXfLVMIlkOyDM/lwkg10oPaDo1mtEPR1GGczNdPSJS9is6QbUpM5EwiWpSgkKyxy3IJYEOxcRE2qM7uMqytSc5jNkEciPlZqYSVFqaf1hTmkuMK5sBoTlmLSa/vE9fKp4pw5LdVPVE1bbjzCpWZGF8VUtQj2f8I16Tcszooahz+HVd7TCMSQycANM/O1K5v7GEueGGQLL2XMcpN5+ErbrulTplFYCuoU26X/aGh5j0iXE4ZjyCzb9U2jiatGncTGzaI3b+rrq87EpE3AsAKxTHIZiDKGTuW1EZtVkOjz5IsNXa+lnbpDfzenqp/heYUWqaaFJBBfUYgR7tCKRLXlU/aLQ/Dt3j9CqAm/EYs+KWAzZYlnLXWKW1LqbJ93I0h3IKRcU1RmLSSRkOYZXKPMrkyrsWwZA4DqEfxFN2agEn9uoeu8favEwRxBptgcUvBM7QEnhyUmxWxSEqILPSAw2JLQZVtai15AKqybUEoStw+zmNUAu6X4uc/eOsxEVM3mo30i5xZxb7XS9gWozAt9FqfnhX94CpUJqZgjrNaGZPIfUIF6WxW0d80pfMfKNDWDfiiDO9Nw9FuSI2nmU3cCSqcDiKWKS+jc4EPLnJOMIbSIidVfRZDaFLSCEgSd5WdErJrwLksPxg2szkjrVZb6wwzQ43l1hxI6lHsqJcsFMtLJZlLPmOTudByEbGFpNY23qUio6pVOaob7BsHW8pe3ElS1DLGQG1YCr98tI82o55MJ1IANAO7nP6Lmz2osUnUfnpFbHyIK4+kJkIV7IAQGqSlL8gB7xJVblpmLkpuGcS+9rlZ3ZErSQDmM+LjKMepTl0j6rWDwGEFNTEjaKCcyojR8+VI8GXhu1KBOQF25a2yTpYsUta5QnPaFJwlRACSkGrc+kG+qSLaSohSa2oXHWB1zT02RLXY5kyUnZBJSnCSSHUQ7E1ZuPGKG4khmRS9iTU7U6fXao9kCkWeapXzFCB6lR+ifWO0jDS4r1XK+uxo2SfgfK6s00JlpBzmhauyQw+i4JloO9DUYXVCR+GB7/AOwvLUrDY8aakzGD/KN7LiT9obUqFlKWL1MZsXkO730WYlEYi/B4yC7etog5bKUtNTExCtabJyZ/9vJzzV0z9PyI8PCEkfxn+iZsigAj1/3w5pSaoJJ63K/aLaTKllII2UwFQ1ZWHCro4b/MmNIVSKTSNAb/AFWUygBVcHfiFvMTI9j9CiSx+sarMpHNC1JPsadXjl4JGzkuH8M8QfMA8x8Ji3XpsLRLmDyqlkKA/iKwvuDX0hWI7rkf2e3uOB1Bj0gR9FNupWy/SXAIVKKQKsQpSC7jRhCKUB17qyvcCLXCSTdxUQykEaHEMuYOukXjClxsRwM7EJxLWjQ+ypSrDMSjJKqjJaeB0fOsUUqNRh0lRur03v1I9ChLJBGMYfp7Q8uLbvEIgAfBdOqlAozcYR08xp94Jwa5IDiHevwjXSJRWmXMAAJ3VPkfwMSvfDgALc0vEmqGGowzvCNe/wCtSi0SzQrCF/w4NC28BUgcdRElbK53eHqhwn8MvoO1iRxn6biotluYiZjlLTMD+UFlhiCxSc+xMTHDOb3hcLQqY0GnkqgtO/Uab/1AQpUtQmLUoKBK0rCf881gYSGkGT1qmlzTTa1uwET6NuoFnnKRMUzspTHlvdImBLXLTexr6YnZ+if8WrfY1yC9OC1DPhTKGYg6evNTfZojP6cgoT7vf7QibLS2qvJL2cOTSXMYZDzILcSD9usOHg91C4RXsNreRXlzYmBAeivQpU/Wjx5klcxWWSCd3MR9VxarIMYSkFRwpYZnyiOll4RMqnJmJi54bVovD9kMo45hSl1Sxh8ym3ncDLTWK6NNwueCysbWFXuMvZ19Bs2qpZ5+NWCUjCFIA/iIxs5IDDMlvxiqm5rXWUNRmRueoZIPoLbEe3TUIQZSEhSvmVw5RZRqECfok0WPe8VHGBsCmWqUxetSc+iffjDmhuqtpukR1tQJyQBn+MHUIAujYSSirRMISyflGZA71MAO0/CLIQ6mJk7Uv/8ADzCpJJlp3hQrD58omfhXuMmAmDGU2tIAJ9P1QrVdp2it+WkYjiOIuz10hZwpG0AbTN02nih2Y7pNrW/dVbutOOQUHCyJhKS2mEj2pE9UhzuAslVRlPEwUveFrWiWmzvTFjUdD5cIHRye44RKbFVNjLb290xbCdlLkhj5Sf5l1b0wjtFpHcDRqVnUgO0dVPH2H7yUneZwlcz5QNjL5sACf9PuqCrHIfKydhxmhm0953x9eS4vKaqXY5Us5rUZh5VGEct2veFVCW0IOpuiw7G1MW+oNkN/X68lCkTaqfg3uIgzLUcywhT1IqYQVSDZHmq+BKDnNVDlnp+eEd/CEDR984+S/WZbAc//AOhBNK5UbJ64K2i1NOAoxSkNkCClO6e3vGhQeM2U6FZzqU0p3E+4JurHh6xzJip1mSlRUgAoWRkCxwq659RzhrXdlmplS1wXOp1W3nUDmPLkv1ulyVJmolrWubIBU60gBQAOPAlyaEA1zDnSInV84jcr24U0zm3xZZ6xWpwpyaIVkeac+VfrAMcEdZhkeY+VOlT6hjHW1DNlQ6na6rIvBSZR4iYnMcUq9cjTmItZi3MEqF2Ga+p6HmE5Zb6CgEzUgg65f2iyjj2v7tQKergSw5qZunJ1rkplhnYIcsrTGRz1g6legBrbgp2Ua7ql412jh6KNOvVDkpRp8xJ+v4RnuxbA6Q2fNaDMI+IcfZXk32pUzCoEby6KAKaIBY5gEZ84IYgPd3ws04FrWZm8NNdY9j9ES77GleJcpgtziCFAg1FcJJwmDDWRLHXS69Z1MhlS7dhI09dq8TMm7SWibLJSWOJaS6CFKY4+XAuD3hJdeHDrzRhtItLqToO4HWQNnyIPFZa8ZOzn4UELQtYwqAod4FiNDyjMJ79l9Jl+6l2wHkh+Jpz4E7owKmJYUPnNSNAS7QVY6DzSMAyMzr3DT9FGeneEbFftVSSgqkpdRZKJhbCf2k6mhBfMZQ3VvupCctY21LdvArQXPdyUy0KnEoC0KKBhqsMoFiaJGj8YsoUxl7x9Fm46q/tIptnS+wXHuvP/AJF0lMpAQ9N3zH+ZeZHIMIaHNiGi/XXylHD97NUM+eg8hp6mSm7gkpCwVnEcSWSKDufwEOo0y67ik417i0hggXvtTNsvfZyykJSncBYGp3mc6kPpBF7Kbb6pNLB9rUDiSb7fL2Uqw22WQXUoE9/r+MFQq0j+KFbWoVJEAEKmqWPmm/OQd3gEvkfvF1LWQ5R5jFmbBt81wJclDqKipvSHZabe8SvZqz4aBCVvO+xugJBBSCP7jhlEVT7QaDDQqMPgTck3lSFW3fSXcYh9Ykq4nMZCuFHukJe2z2mqr83s9IidV7yfSpzTHkq90TRsDVipRSOpDfhBteC1RYhpFccACnrssRmLlyyQUEkrUrIJTgK1caD3aEmxCdT74dsPLVUJVgTNmKVZ5hUDMSVJUGUkb5xZsQA/tFdCvNQFRYin2NGTeAdPRSL3npm2gJSk7KTQJ/arr/Mqp5Q9x7apGwa/ovYWm6lQzOPefqd3+hopd8zipKCS5xLxHiXH0eJcU+Tr1+ytwrA0kAQLQpUhRctnEUq5wEXSy1h4WSmhtkee2wlHXEoc9P6+8ePhCBs9s70XCFbvp9VQQNl1w73XBUlhONJLmiaauw9uEG591Oxji0jzVKyX2o4EOtJlkKQuWplAsAxBosNQFww4xw1HPgFEKFOiC8bUK/L5eeJqqTsO8oBgpwQcSdCQ4LQDjBTaffbPFSrvI+IAx3FN2KSO+TR1m1BiAZHmPlTZKmIgA4hUuEhN7b4Zz/WBqU8pdzxybvBh9kks+8Hl89fRcqtNBB9rAXRSkpsWgmSqnyAZ5HGTkdCGoKVePdocqR2cVR5/EdT5KVtDCc5VmULUSbQ8wuKY5qgWYfqhTMkHIkHj1iprr+/JZDqZFOx2NGv9SFItVnCQVA4ypWWgcNr1gc7V2pSrudDdIHyqN33riICZkweUM5qCo8SxOcF2mayDsXUpdA28lGss3HNmKmqUrCpLYi+awHrwEJZEklW4hzsjQ3aDyld+LAn4ZS9VTFHqVmvcB4LERaOKV9m5u9m2Bo+iz8TLUVy75yUoQVoURs1h2cE4wW5gdhXOHA91RETVN9o5LRWW9ZEwgzTOUQktRIyBoDi3Q1GaH0njapMdRcTmYY02SkLLf8mWhQl2QYj865hUf9LN7wxuJDQQwKep9n1qjwalW24NA+sonhm3KKipRYBaHAAGZVmc2pBYes691zH0GtaGgXg/SP1St8WjdWEg4RKFW/5hr6uNPtCqj7GN3yn4Wn3gTrmP5VAs00l/zqIna9ab2AKnb7YxLU3yaVYEJYP66Q81oNlHRoyL7v1QE28lJBUSOD0g/wDkFwglGcOGukBeXhPpLz8gz+vR3aFVHwio0/F5pOzTSVo/mGj6jTXpChUMp72AMPkV3bZjzjX5uDa8NOkcce8uUmxSHku02tSZQSD879CGj2YhsITSa6pJ3K3Y7Yv9HCAQDMIcmm6Clw/AlnHKCkkBAGNa5xHWqt3Zeps0siQ20W2OctglILuN450zbQ8a+Byiy6QHOgjel7+vaVMShKV4pxS02elDBTZAZFRahUwdtYf/AMo5co9SpG/Z5Y8unu7G7As7bgUy5Qp81QOfHX7QDnd0J1ITUd6KZiYE60b1hJVcaBLkwtNhPT32ErqpqnjwyEGfAFOyO2d6JZS2Ca5j0qqBmyaACT1uXc21FRc8vakcJldawNEBU7gGKbxZKfcoH1MOpDvKPGuil6n5S/iJtsW1H3VA1vEjwU9lfqwXl1ZLp/hqfSjpz49I9T2+S7iNW+Y+UhZ/MIAaql/hK7mzS2HR8XdmjxOxC1onN6ILxxGq6B8BbhnlBieO046046cs3fh9PlRH+ML/AIj+X9epUcwlWrTTQlSykjENrMU7kpPwkmimd6A/l4pMExxPJZTczWyLGGjcfFuWfCmWCcsT9nifatIiWwNVVTMwTwBkpYZnyKyW9IbMPUeUvoTuB5KcFETeG/X1hf4lVE0/T4R70nOVJxFRTMVU9VOaUDmtI686hLw7YAdESB8KfC1Um7uUPiOW+Gpg7OaU5/0g2bUitPdgbQjXZaDiUWdpa6U/ZPH8s8dYTPoUOJaC0AnaOaVE+OZkw01V8O4y4SAXmy0kHKu00htGdm8fKix2QQXbA48kW+BubwAV+joZ8y8wkt7jtHaml9w5ocL4u7pmP5Vn0qZ+cTrTIlV7+B3jVtqWoWYhLaV9dNIdV+VDg9g/pHMqO8JV0LuZNKgkH5Q3aOkyuNaATG1e2Yb6GzxDPqI83VcqeAzuRLxUTNmOz4iKdTrrHX+IoaAAptjcF4uYMAGscJsvBpzkrlNoIAGYGj00OXaPSiLQU3PWUjDxZ+zx11hCVT7xzbkFM6BT01aZ6tlJdsJxtXmHcadoMkhoU7WtNR++3JTVqgCZTwIXMcRI67STLShgySSDVy8EXSIShTAeX70OaCyP5aeqvu8eKIRJ62BcQKNXPDa2mqJ/YSfRSD9ooom6zceJpiN55FI3rKIUTy+pMLeLqnDvBbC8sM8pyD4kqTXQHDUEax5phdrMDvSD7Sk0loBPIleRxdX6PLyPLtRCVJNQoNUmjFw3eCDrQlOpguDtyBApq0kyayzQ0mTSN0H/AAgG3aAZVegqcjFRN/fkslrZYL7G7f6uN/10WcWpyTExWqBAhGs09piFH5CD6F/rBNdcFLqMljmjavEKxTAaF1vyqY4LuXSMtOOC6vBJE2YFeYLU7ZO5fQfQR1/iMrlAg02kaQEvAJqbu9/isQPhKd9RSg5wxm3ySK0d2RtCHY5+BRPFJSeigQfYmBaYKKrTziOIPtdAgU1Ubitapc1GE0K0k0c0Og45w2k4hwhSYyk19I5tx+qdvG2GaiYs/ukgNSm1Oj7354PDHuzAnh8pFCiKTmtH8x/L9FBBidaKJPnFSio6l6ZR4mShY0NAAQ44jX6PLy6lLwkHgQfSOgwULhmBC9nTMSlKOaiTTn1jxMmV5rcrQ3ciTEDAk6mp9/wjpFkDXHOQgQKaj2ycFKcZNBOMlKpNLWwUCBTUWZPJShLBkOxq5cvWrekEXSAEDWAOLt/whQKNfo8vL//Z"/>
          <p:cNvSpPr>
            <a:spLocks noChangeAspect="1" noChangeArrowheads="1"/>
          </p:cNvSpPr>
          <p:nvPr/>
        </p:nvSpPr>
        <p:spPr bwMode="auto">
          <a:xfrm>
            <a:off x="155575" y="-1790700"/>
            <a:ext cx="55911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b="1"/>
          </a:p>
        </p:txBody>
      </p:sp>
      <p:pic>
        <p:nvPicPr>
          <p:cNvPr id="11280" name="Picture 16" descr="https://encrypted-tbn3.gstatic.com/images?q=tbn:ANd9GcSmdomrbOSg8zXoP7KB1WfopRCGVrSpLdA45Xp-aLeB3i8KIg2hJvm8F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3733800"/>
            <a:ext cx="1809750" cy="1524000"/>
          </a:xfrm>
          <a:prstGeom prst="rect">
            <a:avLst/>
          </a:prstGeom>
          <a:noFill/>
        </p:spPr>
      </p:pic>
      <p:pic>
        <p:nvPicPr>
          <p:cNvPr id="11282" name="Picture 18" descr="https://encrypted-tbn3.gstatic.com/images?q=tbn:ANd9GcTV2Ues7kDQ-c-w8R7W1kHlj0OC6P4tal6Exccmw6O_I4Hr1gB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7200" y="3505200"/>
            <a:ext cx="2057400" cy="2219326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4648200" y="5943600"/>
            <a:ext cx="1221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সিআইএইচ</a:t>
            </a:r>
            <a:endParaRPr lang="en-US" sz="2400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657600"/>
            <a:ext cx="2057399" cy="204787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781800" y="6019800"/>
            <a:ext cx="2544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অ্যানাকুর্নিকোডা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B170-9153-43BF-8D79-D2F20B21D8B2}" type="datetime9">
              <a:rPr lang="en-US" smtClean="0"/>
              <a:t>3/14/2020 12:01:42 AM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4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  <p:bldP spid="14" grpId="0"/>
      <p:bldP spid="16" grpId="0"/>
      <p:bldP spid="17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09678" y="253998"/>
            <a:ext cx="7851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এছাড়াও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71" y="4113580"/>
            <a:ext cx="2219678" cy="17719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200400"/>
            <a:ext cx="2432637" cy="14035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16" y="2670065"/>
            <a:ext cx="1842450" cy="13800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371600"/>
            <a:ext cx="2316542" cy="17351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70" y="842593"/>
            <a:ext cx="2259721" cy="14083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52" y="4285344"/>
            <a:ext cx="2225432" cy="1524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42593"/>
            <a:ext cx="2262283" cy="16945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508" y="6022349"/>
            <a:ext cx="8968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Dhaka Virus,  Bad boy Virus,  Aids Virus,  VP Virus,  Lazy Virus,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70" y="2437107"/>
            <a:ext cx="2269144" cy="147739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52800" y="4724400"/>
            <a:ext cx="2667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আরও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নিমডা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ডাপরোসি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ওয়ার্ম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কোডরেড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ওয়ার্ম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দি।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5F64-B227-48E2-AAE7-A481BE805DC8}" type="datetime9">
              <a:rPr lang="en-US" smtClean="0"/>
              <a:t>3/14/2020 12:01:42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নিষ্কৃতি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72835"/>
            <a:ext cx="9144000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প্রোগ্রামটি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হলো-এন্টি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ম্যালওয়্যার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এন্টি-ভাইরাস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সফট্ওয়্যার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438400"/>
            <a:ext cx="9144000" cy="48320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এন্টি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ম্যালওয়্যার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এন্টি-ভাইরাস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সফট্ওয়্যার</a:t>
            </a:r>
            <a:r>
              <a:rPr lang="en-US" sz="28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IN" sz="2800" b="1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bn-IN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Avast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Anti-Virus</a:t>
            </a:r>
            <a:endParaRPr lang="bn-IN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E-Scan Anti-Virus</a:t>
            </a:r>
            <a:endParaRPr lang="bn-IN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Norton Anti-Virus</a:t>
            </a:r>
            <a:endParaRPr lang="bn-IN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E-Set Anti-Virus</a:t>
            </a:r>
          </a:p>
          <a:p>
            <a:pPr algn="just">
              <a:buFont typeface="Arial" pitchFamily="34" charset="0"/>
              <a:buChar char="•"/>
            </a:pP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Kaspersky Anti Virus</a:t>
            </a:r>
            <a:endParaRPr lang="bn-IN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Avg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Anti-Virus</a:t>
            </a:r>
            <a:endParaRPr lang="bn-IN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Panda Anti-Virus</a:t>
            </a:r>
            <a:endParaRPr lang="bn-IN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Quick Heal Anti Virus</a:t>
            </a:r>
          </a:p>
          <a:p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8258-A154-4093-99EA-CD1B58B199DA}" type="datetime9">
              <a:rPr lang="en-US" smtClean="0"/>
              <a:t>3/14/2020 12:01:42 AM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2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এছাড়াও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এন্টি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ইনস্টল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তাহলেই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ক্ষতিকারক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315482"/>
            <a:ext cx="9144000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এছাড়াও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ড্রাইভ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সিডি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ডিভিডি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মেমরি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7894">
            <a:off x="856761" y="3880993"/>
            <a:ext cx="1723332" cy="1181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33" y="3619194"/>
            <a:ext cx="1302762" cy="167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833" y="3750140"/>
            <a:ext cx="1597800" cy="1597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33" y="3807349"/>
            <a:ext cx="1455057" cy="145505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08827" y="5388227"/>
            <a:ext cx="12192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পেন-ড্রাইভ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57233" y="5388228"/>
            <a:ext cx="12954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মেমরি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42061" y="5416425"/>
            <a:ext cx="9906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সিডি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42314" y="5416425"/>
            <a:ext cx="9906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ডিভিডি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E9CC-940D-4267-9448-3A8C014AF24C}" type="datetime9">
              <a:rPr lang="en-US" smtClean="0"/>
              <a:t>3/14/2020 12:01:42 AM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1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Same Side Corner Rectangle 4"/>
          <p:cNvSpPr/>
          <p:nvPr/>
        </p:nvSpPr>
        <p:spPr>
          <a:xfrm>
            <a:off x="1397000" y="1591548"/>
            <a:ext cx="6261100" cy="6927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21920" tIns="60960" rIns="121920" bIns="60960" numCol="1" spcCol="1270" anchor="ctr" anchorCtr="0">
            <a:noAutofit/>
          </a:bodyPr>
          <a:lstStyle/>
          <a:p>
            <a:pPr marL="285750" lvl="1" indent="-285750" defTabSz="1466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দলীয় ভাবে নিম্নলিখিত প্রশ্নের উত্তর লিখবে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 Same Side Corner Rectangle 4"/>
          <p:cNvSpPr/>
          <p:nvPr/>
        </p:nvSpPr>
        <p:spPr>
          <a:xfrm>
            <a:off x="3200400" y="228600"/>
            <a:ext cx="2654300" cy="692795"/>
          </a:xfrm>
          <a:prstGeom prst="rect">
            <a:avLst/>
          </a:prstGeom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121920" tIns="60960" rIns="121920" bIns="60960" numCol="1" spcCol="1270" anchor="ctr" anchorCtr="0">
            <a:no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 Same Side Corner Rectangle 4"/>
          <p:cNvSpPr/>
          <p:nvPr/>
        </p:nvSpPr>
        <p:spPr>
          <a:xfrm>
            <a:off x="304800" y="2703443"/>
            <a:ext cx="8534400" cy="954157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21920" tIns="60960" rIns="121920" bIns="60960" numCol="1" spcCol="1270" anchor="ctr" anchorCtr="0">
            <a:noAutofit/>
          </a:bodyPr>
          <a:lstStyle/>
          <a:p>
            <a:pPr marL="285750" lvl="1" indent="-285750" defTabSz="1466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(ক-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 -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ভাইরাস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লক্ষণগুলো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 Same Side Corner Rectangle 4"/>
          <p:cNvSpPr/>
          <p:nvPr/>
        </p:nvSpPr>
        <p:spPr>
          <a:xfrm>
            <a:off x="1295400" y="4495800"/>
            <a:ext cx="6477000" cy="9213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21920" tIns="60960" rIns="121920" bIns="60960" numCol="1" spcCol="1270" anchor="ctr" anchorCtr="0">
            <a:noAutofit/>
          </a:bodyPr>
          <a:lstStyle/>
          <a:p>
            <a:pPr marL="0" lvl="1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(খ-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 -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6256-BD92-4954-A7A5-AC442B9EC162}" type="datetime9">
              <a:rPr lang="en-US" smtClean="0"/>
              <a:t>3/14/2020 12:01:42 AM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 Same Side Corner Rectangle 4"/>
          <p:cNvSpPr/>
          <p:nvPr/>
        </p:nvSpPr>
        <p:spPr>
          <a:xfrm>
            <a:off x="3657600" y="1143000"/>
            <a:ext cx="3810000" cy="7942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60960" rIns="121920" bIns="60960" numCol="1" spcCol="1270" anchor="ctr" anchorCtr="0">
            <a:noAutofit/>
          </a:bodyPr>
          <a:lstStyle/>
          <a:p>
            <a:pPr marL="285750" lvl="1" indent="-285750" algn="ctr" defTabSz="1466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শিক্ষার্থীরা ছোট ছোট প্রশ্নের উত্তর দিবে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7"/>
          <p:cNvGrpSpPr/>
          <p:nvPr/>
        </p:nvGrpSpPr>
        <p:grpSpPr>
          <a:xfrm>
            <a:off x="1742898" y="1143000"/>
            <a:ext cx="1889302" cy="803960"/>
            <a:chOff x="0" y="0"/>
            <a:chExt cx="2798064" cy="123453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9" name="Rounded Rectangle 18"/>
            <p:cNvSpPr/>
            <p:nvPr/>
          </p:nvSpPr>
          <p:spPr>
            <a:xfrm>
              <a:off x="0" y="0"/>
              <a:ext cx="2798064" cy="123453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6"/>
            <p:cNvSpPr/>
            <p:nvPr/>
          </p:nvSpPr>
          <p:spPr>
            <a:xfrm>
              <a:off x="60265" y="60265"/>
              <a:ext cx="2677534" cy="11140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/>
              <a:r>
                <a:rPr lang="en-US" sz="36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মূল্যায়</a:t>
              </a:r>
              <a:r>
                <a:rPr lang="bn-BD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</a:t>
              </a:r>
              <a:endPara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Freeform 2"/>
          <p:cNvSpPr/>
          <p:nvPr/>
        </p:nvSpPr>
        <p:spPr>
          <a:xfrm>
            <a:off x="2626667" y="2304635"/>
            <a:ext cx="4969307" cy="637312"/>
          </a:xfrm>
          <a:custGeom>
            <a:avLst/>
            <a:gdLst>
              <a:gd name="connsiteX0" fmla="*/ 106221 w 637311"/>
              <a:gd name="connsiteY0" fmla="*/ 0 h 4969306"/>
              <a:gd name="connsiteX1" fmla="*/ 531090 w 637311"/>
              <a:gd name="connsiteY1" fmla="*/ 0 h 4969306"/>
              <a:gd name="connsiteX2" fmla="*/ 637311 w 637311"/>
              <a:gd name="connsiteY2" fmla="*/ 106221 h 4969306"/>
              <a:gd name="connsiteX3" fmla="*/ 637311 w 637311"/>
              <a:gd name="connsiteY3" fmla="*/ 4969306 h 4969306"/>
              <a:gd name="connsiteX4" fmla="*/ 637311 w 637311"/>
              <a:gd name="connsiteY4" fmla="*/ 4969306 h 4969306"/>
              <a:gd name="connsiteX5" fmla="*/ 0 w 637311"/>
              <a:gd name="connsiteY5" fmla="*/ 4969306 h 4969306"/>
              <a:gd name="connsiteX6" fmla="*/ 0 w 637311"/>
              <a:gd name="connsiteY6" fmla="*/ 4969306 h 4969306"/>
              <a:gd name="connsiteX7" fmla="*/ 0 w 637311"/>
              <a:gd name="connsiteY7" fmla="*/ 106221 h 4969306"/>
              <a:gd name="connsiteX8" fmla="*/ 106221 w 637311"/>
              <a:gd name="connsiteY8" fmla="*/ 0 h 496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7311" h="4969306">
                <a:moveTo>
                  <a:pt x="637311" y="828240"/>
                </a:moveTo>
                <a:lnTo>
                  <a:pt x="637311" y="4141066"/>
                </a:lnTo>
                <a:cubicBezTo>
                  <a:pt x="637311" y="4598486"/>
                  <a:pt x="631212" y="4969302"/>
                  <a:pt x="623688" y="4969302"/>
                </a:cubicBezTo>
                <a:lnTo>
                  <a:pt x="0" y="4969302"/>
                </a:lnTo>
                <a:lnTo>
                  <a:pt x="0" y="4969302"/>
                </a:lnTo>
                <a:lnTo>
                  <a:pt x="0" y="4"/>
                </a:lnTo>
                <a:lnTo>
                  <a:pt x="0" y="4"/>
                </a:lnTo>
                <a:lnTo>
                  <a:pt x="623688" y="4"/>
                </a:lnTo>
                <a:cubicBezTo>
                  <a:pt x="631212" y="4"/>
                  <a:pt x="637311" y="370820"/>
                  <a:pt x="637311" y="828240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54936" rIns="278761" bIns="154937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b="1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400" b="1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 বলে?</a:t>
            </a:r>
            <a:endParaRPr lang="en-US" sz="24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752600" y="2286003"/>
            <a:ext cx="773842" cy="674738"/>
          </a:xfrm>
          <a:custGeom>
            <a:avLst/>
            <a:gdLst>
              <a:gd name="connsiteX0" fmla="*/ 0 w 773842"/>
              <a:gd name="connsiteY0" fmla="*/ 112459 h 674738"/>
              <a:gd name="connsiteX1" fmla="*/ 112459 w 773842"/>
              <a:gd name="connsiteY1" fmla="*/ 0 h 674738"/>
              <a:gd name="connsiteX2" fmla="*/ 661383 w 773842"/>
              <a:gd name="connsiteY2" fmla="*/ 0 h 674738"/>
              <a:gd name="connsiteX3" fmla="*/ 773842 w 773842"/>
              <a:gd name="connsiteY3" fmla="*/ 112459 h 674738"/>
              <a:gd name="connsiteX4" fmla="*/ 773842 w 773842"/>
              <a:gd name="connsiteY4" fmla="*/ 562279 h 674738"/>
              <a:gd name="connsiteX5" fmla="*/ 661383 w 773842"/>
              <a:gd name="connsiteY5" fmla="*/ 674738 h 674738"/>
              <a:gd name="connsiteX6" fmla="*/ 112459 w 773842"/>
              <a:gd name="connsiteY6" fmla="*/ 674738 h 674738"/>
              <a:gd name="connsiteX7" fmla="*/ 0 w 773842"/>
              <a:gd name="connsiteY7" fmla="*/ 562279 h 674738"/>
              <a:gd name="connsiteX8" fmla="*/ 0 w 773842"/>
              <a:gd name="connsiteY8" fmla="*/ 112459 h 67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842" h="674738">
                <a:moveTo>
                  <a:pt x="0" y="112459"/>
                </a:moveTo>
                <a:cubicBezTo>
                  <a:pt x="0" y="50350"/>
                  <a:pt x="50350" y="0"/>
                  <a:pt x="112459" y="0"/>
                </a:cubicBezTo>
                <a:lnTo>
                  <a:pt x="661383" y="0"/>
                </a:lnTo>
                <a:cubicBezTo>
                  <a:pt x="723492" y="0"/>
                  <a:pt x="773842" y="50350"/>
                  <a:pt x="773842" y="112459"/>
                </a:cubicBezTo>
                <a:lnTo>
                  <a:pt x="773842" y="562279"/>
                </a:lnTo>
                <a:cubicBezTo>
                  <a:pt x="773842" y="624388"/>
                  <a:pt x="723492" y="674738"/>
                  <a:pt x="661383" y="674738"/>
                </a:cubicBezTo>
                <a:lnTo>
                  <a:pt x="112459" y="674738"/>
                </a:lnTo>
                <a:cubicBezTo>
                  <a:pt x="50350" y="674738"/>
                  <a:pt x="0" y="624388"/>
                  <a:pt x="0" y="562279"/>
                </a:cubicBezTo>
                <a:lnTo>
                  <a:pt x="0" y="11245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378" tIns="78658" rIns="124378" bIns="7865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b="1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endParaRPr lang="en-US" sz="24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626667" y="3083663"/>
            <a:ext cx="4969307" cy="628680"/>
          </a:xfrm>
          <a:custGeom>
            <a:avLst/>
            <a:gdLst>
              <a:gd name="connsiteX0" fmla="*/ 104782 w 628679"/>
              <a:gd name="connsiteY0" fmla="*/ 0 h 4969306"/>
              <a:gd name="connsiteX1" fmla="*/ 523897 w 628679"/>
              <a:gd name="connsiteY1" fmla="*/ 0 h 4969306"/>
              <a:gd name="connsiteX2" fmla="*/ 628679 w 628679"/>
              <a:gd name="connsiteY2" fmla="*/ 104782 h 4969306"/>
              <a:gd name="connsiteX3" fmla="*/ 628679 w 628679"/>
              <a:gd name="connsiteY3" fmla="*/ 4969306 h 4969306"/>
              <a:gd name="connsiteX4" fmla="*/ 628679 w 628679"/>
              <a:gd name="connsiteY4" fmla="*/ 4969306 h 4969306"/>
              <a:gd name="connsiteX5" fmla="*/ 0 w 628679"/>
              <a:gd name="connsiteY5" fmla="*/ 4969306 h 4969306"/>
              <a:gd name="connsiteX6" fmla="*/ 0 w 628679"/>
              <a:gd name="connsiteY6" fmla="*/ 4969306 h 4969306"/>
              <a:gd name="connsiteX7" fmla="*/ 0 w 628679"/>
              <a:gd name="connsiteY7" fmla="*/ 104782 h 4969306"/>
              <a:gd name="connsiteX8" fmla="*/ 104782 w 628679"/>
              <a:gd name="connsiteY8" fmla="*/ 0 h 496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8679" h="4969306">
                <a:moveTo>
                  <a:pt x="628679" y="828237"/>
                </a:moveTo>
                <a:lnTo>
                  <a:pt x="628679" y="4141069"/>
                </a:lnTo>
                <a:cubicBezTo>
                  <a:pt x="628679" y="4598493"/>
                  <a:pt x="622744" y="4969302"/>
                  <a:pt x="615423" y="4969302"/>
                </a:cubicBezTo>
                <a:lnTo>
                  <a:pt x="0" y="4969302"/>
                </a:lnTo>
                <a:lnTo>
                  <a:pt x="0" y="4969302"/>
                </a:lnTo>
                <a:lnTo>
                  <a:pt x="0" y="4"/>
                </a:lnTo>
                <a:lnTo>
                  <a:pt x="0" y="4"/>
                </a:lnTo>
                <a:lnTo>
                  <a:pt x="615423" y="4"/>
                </a:lnTo>
                <a:cubicBezTo>
                  <a:pt x="622744" y="4"/>
                  <a:pt x="628679" y="370813"/>
                  <a:pt x="628679" y="828237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54515" rIns="278340" bIns="154516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bn-BD" sz="2400" b="1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 তিনটি </a:t>
            </a:r>
            <a:r>
              <a:rPr lang="en-US" sz="2400" b="1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2400" b="1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b="1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বল।</a:t>
            </a:r>
            <a:endParaRPr lang="en-US" sz="24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752600" y="3063167"/>
            <a:ext cx="773842" cy="669670"/>
          </a:xfrm>
          <a:custGeom>
            <a:avLst/>
            <a:gdLst>
              <a:gd name="connsiteX0" fmla="*/ 0 w 773842"/>
              <a:gd name="connsiteY0" fmla="*/ 111614 h 669670"/>
              <a:gd name="connsiteX1" fmla="*/ 111614 w 773842"/>
              <a:gd name="connsiteY1" fmla="*/ 0 h 669670"/>
              <a:gd name="connsiteX2" fmla="*/ 662228 w 773842"/>
              <a:gd name="connsiteY2" fmla="*/ 0 h 669670"/>
              <a:gd name="connsiteX3" fmla="*/ 773842 w 773842"/>
              <a:gd name="connsiteY3" fmla="*/ 111614 h 669670"/>
              <a:gd name="connsiteX4" fmla="*/ 773842 w 773842"/>
              <a:gd name="connsiteY4" fmla="*/ 558056 h 669670"/>
              <a:gd name="connsiteX5" fmla="*/ 662228 w 773842"/>
              <a:gd name="connsiteY5" fmla="*/ 669670 h 669670"/>
              <a:gd name="connsiteX6" fmla="*/ 111614 w 773842"/>
              <a:gd name="connsiteY6" fmla="*/ 669670 h 669670"/>
              <a:gd name="connsiteX7" fmla="*/ 0 w 773842"/>
              <a:gd name="connsiteY7" fmla="*/ 558056 h 669670"/>
              <a:gd name="connsiteX8" fmla="*/ 0 w 773842"/>
              <a:gd name="connsiteY8" fmla="*/ 111614 h 66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842" h="669670">
                <a:moveTo>
                  <a:pt x="0" y="111614"/>
                </a:moveTo>
                <a:cubicBezTo>
                  <a:pt x="0" y="49971"/>
                  <a:pt x="49971" y="0"/>
                  <a:pt x="111614" y="0"/>
                </a:cubicBezTo>
                <a:lnTo>
                  <a:pt x="662228" y="0"/>
                </a:lnTo>
                <a:cubicBezTo>
                  <a:pt x="723871" y="0"/>
                  <a:pt x="773842" y="49971"/>
                  <a:pt x="773842" y="111614"/>
                </a:cubicBezTo>
                <a:lnTo>
                  <a:pt x="773842" y="558056"/>
                </a:lnTo>
                <a:cubicBezTo>
                  <a:pt x="773842" y="619699"/>
                  <a:pt x="723871" y="669670"/>
                  <a:pt x="662228" y="669670"/>
                </a:cubicBezTo>
                <a:lnTo>
                  <a:pt x="111614" y="669670"/>
                </a:lnTo>
                <a:cubicBezTo>
                  <a:pt x="49971" y="669670"/>
                  <a:pt x="0" y="619699"/>
                  <a:pt x="0" y="558056"/>
                </a:cubicBezTo>
                <a:lnTo>
                  <a:pt x="0" y="111614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131" tIns="78411" rIns="124131" bIns="7841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b="1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</a:t>
            </a:r>
            <a:endParaRPr lang="en-US" sz="24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626667" y="3874850"/>
            <a:ext cx="4969307" cy="555470"/>
          </a:xfrm>
          <a:custGeom>
            <a:avLst/>
            <a:gdLst>
              <a:gd name="connsiteX0" fmla="*/ 92580 w 555469"/>
              <a:gd name="connsiteY0" fmla="*/ 0 h 4969306"/>
              <a:gd name="connsiteX1" fmla="*/ 462889 w 555469"/>
              <a:gd name="connsiteY1" fmla="*/ 0 h 4969306"/>
              <a:gd name="connsiteX2" fmla="*/ 555469 w 555469"/>
              <a:gd name="connsiteY2" fmla="*/ 92580 h 4969306"/>
              <a:gd name="connsiteX3" fmla="*/ 555469 w 555469"/>
              <a:gd name="connsiteY3" fmla="*/ 4969306 h 4969306"/>
              <a:gd name="connsiteX4" fmla="*/ 555469 w 555469"/>
              <a:gd name="connsiteY4" fmla="*/ 4969306 h 4969306"/>
              <a:gd name="connsiteX5" fmla="*/ 0 w 555469"/>
              <a:gd name="connsiteY5" fmla="*/ 4969306 h 4969306"/>
              <a:gd name="connsiteX6" fmla="*/ 0 w 555469"/>
              <a:gd name="connsiteY6" fmla="*/ 4969306 h 4969306"/>
              <a:gd name="connsiteX7" fmla="*/ 0 w 555469"/>
              <a:gd name="connsiteY7" fmla="*/ 92580 h 4969306"/>
              <a:gd name="connsiteX8" fmla="*/ 92580 w 555469"/>
              <a:gd name="connsiteY8" fmla="*/ 0 h 496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469" h="4969306">
                <a:moveTo>
                  <a:pt x="555469" y="828237"/>
                </a:moveTo>
                <a:lnTo>
                  <a:pt x="555469" y="4141069"/>
                </a:lnTo>
                <a:cubicBezTo>
                  <a:pt x="555469" y="4598493"/>
                  <a:pt x="550836" y="4969302"/>
                  <a:pt x="545120" y="4969302"/>
                </a:cubicBezTo>
                <a:lnTo>
                  <a:pt x="0" y="4969302"/>
                </a:lnTo>
                <a:lnTo>
                  <a:pt x="0" y="4969302"/>
                </a:lnTo>
                <a:lnTo>
                  <a:pt x="0" y="4"/>
                </a:lnTo>
                <a:lnTo>
                  <a:pt x="0" y="4"/>
                </a:lnTo>
                <a:lnTo>
                  <a:pt x="545120" y="4"/>
                </a:lnTo>
                <a:cubicBezTo>
                  <a:pt x="550836" y="4"/>
                  <a:pt x="555469" y="370813"/>
                  <a:pt x="555469" y="828237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50941" rIns="274766" bIns="150942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bn-BD" sz="2400" b="1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2400" b="1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2400" b="1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2400" b="1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কূ</a:t>
            </a:r>
            <a:r>
              <a:rPr lang="bn-BD" sz="2400" b="1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 বল।</a:t>
            </a:r>
            <a:endParaRPr lang="en-US" sz="28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752600" y="3835018"/>
            <a:ext cx="773842" cy="635133"/>
          </a:xfrm>
          <a:custGeom>
            <a:avLst/>
            <a:gdLst>
              <a:gd name="connsiteX0" fmla="*/ 0 w 773842"/>
              <a:gd name="connsiteY0" fmla="*/ 105858 h 635133"/>
              <a:gd name="connsiteX1" fmla="*/ 105858 w 773842"/>
              <a:gd name="connsiteY1" fmla="*/ 0 h 635133"/>
              <a:gd name="connsiteX2" fmla="*/ 667984 w 773842"/>
              <a:gd name="connsiteY2" fmla="*/ 0 h 635133"/>
              <a:gd name="connsiteX3" fmla="*/ 773842 w 773842"/>
              <a:gd name="connsiteY3" fmla="*/ 105858 h 635133"/>
              <a:gd name="connsiteX4" fmla="*/ 773842 w 773842"/>
              <a:gd name="connsiteY4" fmla="*/ 529275 h 635133"/>
              <a:gd name="connsiteX5" fmla="*/ 667984 w 773842"/>
              <a:gd name="connsiteY5" fmla="*/ 635133 h 635133"/>
              <a:gd name="connsiteX6" fmla="*/ 105858 w 773842"/>
              <a:gd name="connsiteY6" fmla="*/ 635133 h 635133"/>
              <a:gd name="connsiteX7" fmla="*/ 0 w 773842"/>
              <a:gd name="connsiteY7" fmla="*/ 529275 h 635133"/>
              <a:gd name="connsiteX8" fmla="*/ 0 w 773842"/>
              <a:gd name="connsiteY8" fmla="*/ 105858 h 63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842" h="635133">
                <a:moveTo>
                  <a:pt x="0" y="105858"/>
                </a:moveTo>
                <a:cubicBezTo>
                  <a:pt x="0" y="47394"/>
                  <a:pt x="47394" y="0"/>
                  <a:pt x="105858" y="0"/>
                </a:cubicBezTo>
                <a:lnTo>
                  <a:pt x="667984" y="0"/>
                </a:lnTo>
                <a:cubicBezTo>
                  <a:pt x="726448" y="0"/>
                  <a:pt x="773842" y="47394"/>
                  <a:pt x="773842" y="105858"/>
                </a:cubicBezTo>
                <a:lnTo>
                  <a:pt x="773842" y="529275"/>
                </a:lnTo>
                <a:cubicBezTo>
                  <a:pt x="773842" y="587739"/>
                  <a:pt x="726448" y="635133"/>
                  <a:pt x="667984" y="635133"/>
                </a:cubicBezTo>
                <a:lnTo>
                  <a:pt x="105858" y="635133"/>
                </a:lnTo>
                <a:cubicBezTo>
                  <a:pt x="47394" y="635133"/>
                  <a:pt x="0" y="587739"/>
                  <a:pt x="0" y="529275"/>
                </a:cubicBezTo>
                <a:lnTo>
                  <a:pt x="0" y="105858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445" tIns="76725" rIns="122445" bIns="7672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b="1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</a:t>
            </a:r>
            <a:endParaRPr lang="en-US" sz="24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629493" y="4572000"/>
            <a:ext cx="4969307" cy="555470"/>
          </a:xfrm>
          <a:custGeom>
            <a:avLst/>
            <a:gdLst>
              <a:gd name="connsiteX0" fmla="*/ 92580 w 555469"/>
              <a:gd name="connsiteY0" fmla="*/ 0 h 4969306"/>
              <a:gd name="connsiteX1" fmla="*/ 462889 w 555469"/>
              <a:gd name="connsiteY1" fmla="*/ 0 h 4969306"/>
              <a:gd name="connsiteX2" fmla="*/ 555469 w 555469"/>
              <a:gd name="connsiteY2" fmla="*/ 92580 h 4969306"/>
              <a:gd name="connsiteX3" fmla="*/ 555469 w 555469"/>
              <a:gd name="connsiteY3" fmla="*/ 4969306 h 4969306"/>
              <a:gd name="connsiteX4" fmla="*/ 555469 w 555469"/>
              <a:gd name="connsiteY4" fmla="*/ 4969306 h 4969306"/>
              <a:gd name="connsiteX5" fmla="*/ 0 w 555469"/>
              <a:gd name="connsiteY5" fmla="*/ 4969306 h 4969306"/>
              <a:gd name="connsiteX6" fmla="*/ 0 w 555469"/>
              <a:gd name="connsiteY6" fmla="*/ 4969306 h 4969306"/>
              <a:gd name="connsiteX7" fmla="*/ 0 w 555469"/>
              <a:gd name="connsiteY7" fmla="*/ 92580 h 4969306"/>
              <a:gd name="connsiteX8" fmla="*/ 92580 w 555469"/>
              <a:gd name="connsiteY8" fmla="*/ 0 h 496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469" h="4969306">
                <a:moveTo>
                  <a:pt x="555469" y="828237"/>
                </a:moveTo>
                <a:lnTo>
                  <a:pt x="555469" y="4141069"/>
                </a:lnTo>
                <a:cubicBezTo>
                  <a:pt x="555469" y="4598493"/>
                  <a:pt x="550836" y="4969302"/>
                  <a:pt x="545120" y="4969302"/>
                </a:cubicBezTo>
                <a:lnTo>
                  <a:pt x="0" y="4969302"/>
                </a:lnTo>
                <a:lnTo>
                  <a:pt x="0" y="4969302"/>
                </a:lnTo>
                <a:lnTo>
                  <a:pt x="0" y="4"/>
                </a:lnTo>
                <a:lnTo>
                  <a:pt x="0" y="4"/>
                </a:lnTo>
                <a:lnTo>
                  <a:pt x="545120" y="4"/>
                </a:lnTo>
                <a:cubicBezTo>
                  <a:pt x="550836" y="4"/>
                  <a:pt x="555469" y="370813"/>
                  <a:pt x="555469" y="828237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50941" rIns="274766" bIns="150942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bn-BD" sz="2400" b="1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2400" b="1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400" b="1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রন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752600" y="4578761"/>
            <a:ext cx="773842" cy="635133"/>
          </a:xfrm>
          <a:custGeom>
            <a:avLst/>
            <a:gdLst>
              <a:gd name="connsiteX0" fmla="*/ 0 w 773842"/>
              <a:gd name="connsiteY0" fmla="*/ 105858 h 635133"/>
              <a:gd name="connsiteX1" fmla="*/ 105858 w 773842"/>
              <a:gd name="connsiteY1" fmla="*/ 0 h 635133"/>
              <a:gd name="connsiteX2" fmla="*/ 667984 w 773842"/>
              <a:gd name="connsiteY2" fmla="*/ 0 h 635133"/>
              <a:gd name="connsiteX3" fmla="*/ 773842 w 773842"/>
              <a:gd name="connsiteY3" fmla="*/ 105858 h 635133"/>
              <a:gd name="connsiteX4" fmla="*/ 773842 w 773842"/>
              <a:gd name="connsiteY4" fmla="*/ 529275 h 635133"/>
              <a:gd name="connsiteX5" fmla="*/ 667984 w 773842"/>
              <a:gd name="connsiteY5" fmla="*/ 635133 h 635133"/>
              <a:gd name="connsiteX6" fmla="*/ 105858 w 773842"/>
              <a:gd name="connsiteY6" fmla="*/ 635133 h 635133"/>
              <a:gd name="connsiteX7" fmla="*/ 0 w 773842"/>
              <a:gd name="connsiteY7" fmla="*/ 529275 h 635133"/>
              <a:gd name="connsiteX8" fmla="*/ 0 w 773842"/>
              <a:gd name="connsiteY8" fmla="*/ 105858 h 63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842" h="635133">
                <a:moveTo>
                  <a:pt x="0" y="105858"/>
                </a:moveTo>
                <a:cubicBezTo>
                  <a:pt x="0" y="47394"/>
                  <a:pt x="47394" y="0"/>
                  <a:pt x="105858" y="0"/>
                </a:cubicBezTo>
                <a:lnTo>
                  <a:pt x="667984" y="0"/>
                </a:lnTo>
                <a:cubicBezTo>
                  <a:pt x="726448" y="0"/>
                  <a:pt x="773842" y="47394"/>
                  <a:pt x="773842" y="105858"/>
                </a:cubicBezTo>
                <a:lnTo>
                  <a:pt x="773842" y="529275"/>
                </a:lnTo>
                <a:cubicBezTo>
                  <a:pt x="773842" y="587739"/>
                  <a:pt x="726448" y="635133"/>
                  <a:pt x="667984" y="635133"/>
                </a:cubicBezTo>
                <a:lnTo>
                  <a:pt x="105858" y="635133"/>
                </a:lnTo>
                <a:cubicBezTo>
                  <a:pt x="47394" y="635133"/>
                  <a:pt x="0" y="587739"/>
                  <a:pt x="0" y="529275"/>
                </a:cubicBezTo>
                <a:lnTo>
                  <a:pt x="0" y="105858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445" tIns="76725" rIns="122445" bIns="7672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</a:t>
            </a:r>
            <a:endParaRPr lang="en-US" sz="24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651267" y="5264758"/>
            <a:ext cx="4969307" cy="555470"/>
          </a:xfrm>
          <a:custGeom>
            <a:avLst/>
            <a:gdLst>
              <a:gd name="connsiteX0" fmla="*/ 92580 w 555469"/>
              <a:gd name="connsiteY0" fmla="*/ 0 h 4969306"/>
              <a:gd name="connsiteX1" fmla="*/ 462889 w 555469"/>
              <a:gd name="connsiteY1" fmla="*/ 0 h 4969306"/>
              <a:gd name="connsiteX2" fmla="*/ 555469 w 555469"/>
              <a:gd name="connsiteY2" fmla="*/ 92580 h 4969306"/>
              <a:gd name="connsiteX3" fmla="*/ 555469 w 555469"/>
              <a:gd name="connsiteY3" fmla="*/ 4969306 h 4969306"/>
              <a:gd name="connsiteX4" fmla="*/ 555469 w 555469"/>
              <a:gd name="connsiteY4" fmla="*/ 4969306 h 4969306"/>
              <a:gd name="connsiteX5" fmla="*/ 0 w 555469"/>
              <a:gd name="connsiteY5" fmla="*/ 4969306 h 4969306"/>
              <a:gd name="connsiteX6" fmla="*/ 0 w 555469"/>
              <a:gd name="connsiteY6" fmla="*/ 4969306 h 4969306"/>
              <a:gd name="connsiteX7" fmla="*/ 0 w 555469"/>
              <a:gd name="connsiteY7" fmla="*/ 92580 h 4969306"/>
              <a:gd name="connsiteX8" fmla="*/ 92580 w 555469"/>
              <a:gd name="connsiteY8" fmla="*/ 0 h 496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469" h="4969306">
                <a:moveTo>
                  <a:pt x="555469" y="828237"/>
                </a:moveTo>
                <a:lnTo>
                  <a:pt x="555469" y="4141069"/>
                </a:lnTo>
                <a:cubicBezTo>
                  <a:pt x="555469" y="4598493"/>
                  <a:pt x="550836" y="4969302"/>
                  <a:pt x="545120" y="4969302"/>
                </a:cubicBezTo>
                <a:lnTo>
                  <a:pt x="0" y="4969302"/>
                </a:lnTo>
                <a:lnTo>
                  <a:pt x="0" y="4969302"/>
                </a:lnTo>
                <a:lnTo>
                  <a:pt x="0" y="4"/>
                </a:lnTo>
                <a:lnTo>
                  <a:pt x="0" y="4"/>
                </a:lnTo>
                <a:lnTo>
                  <a:pt x="545120" y="4"/>
                </a:lnTo>
                <a:cubicBezTo>
                  <a:pt x="550836" y="4"/>
                  <a:pt x="555469" y="370813"/>
                  <a:pt x="555469" y="828237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50941" rIns="274766" bIns="150942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VIRUS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পুরো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1774374" y="5293953"/>
            <a:ext cx="773842" cy="635133"/>
          </a:xfrm>
          <a:custGeom>
            <a:avLst/>
            <a:gdLst>
              <a:gd name="connsiteX0" fmla="*/ 0 w 773842"/>
              <a:gd name="connsiteY0" fmla="*/ 105858 h 635133"/>
              <a:gd name="connsiteX1" fmla="*/ 105858 w 773842"/>
              <a:gd name="connsiteY1" fmla="*/ 0 h 635133"/>
              <a:gd name="connsiteX2" fmla="*/ 667984 w 773842"/>
              <a:gd name="connsiteY2" fmla="*/ 0 h 635133"/>
              <a:gd name="connsiteX3" fmla="*/ 773842 w 773842"/>
              <a:gd name="connsiteY3" fmla="*/ 105858 h 635133"/>
              <a:gd name="connsiteX4" fmla="*/ 773842 w 773842"/>
              <a:gd name="connsiteY4" fmla="*/ 529275 h 635133"/>
              <a:gd name="connsiteX5" fmla="*/ 667984 w 773842"/>
              <a:gd name="connsiteY5" fmla="*/ 635133 h 635133"/>
              <a:gd name="connsiteX6" fmla="*/ 105858 w 773842"/>
              <a:gd name="connsiteY6" fmla="*/ 635133 h 635133"/>
              <a:gd name="connsiteX7" fmla="*/ 0 w 773842"/>
              <a:gd name="connsiteY7" fmla="*/ 529275 h 635133"/>
              <a:gd name="connsiteX8" fmla="*/ 0 w 773842"/>
              <a:gd name="connsiteY8" fmla="*/ 105858 h 63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842" h="635133">
                <a:moveTo>
                  <a:pt x="0" y="105858"/>
                </a:moveTo>
                <a:cubicBezTo>
                  <a:pt x="0" y="47394"/>
                  <a:pt x="47394" y="0"/>
                  <a:pt x="105858" y="0"/>
                </a:cubicBezTo>
                <a:lnTo>
                  <a:pt x="667984" y="0"/>
                </a:lnTo>
                <a:cubicBezTo>
                  <a:pt x="726448" y="0"/>
                  <a:pt x="773842" y="47394"/>
                  <a:pt x="773842" y="105858"/>
                </a:cubicBezTo>
                <a:lnTo>
                  <a:pt x="773842" y="529275"/>
                </a:lnTo>
                <a:cubicBezTo>
                  <a:pt x="773842" y="587739"/>
                  <a:pt x="726448" y="635133"/>
                  <a:pt x="667984" y="635133"/>
                </a:cubicBezTo>
                <a:lnTo>
                  <a:pt x="105858" y="635133"/>
                </a:lnTo>
                <a:cubicBezTo>
                  <a:pt x="47394" y="635133"/>
                  <a:pt x="0" y="587739"/>
                  <a:pt x="0" y="529275"/>
                </a:cubicBezTo>
                <a:lnTo>
                  <a:pt x="0" y="105858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445" tIns="76725" rIns="122445" bIns="7672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পাঁচ</a:t>
            </a:r>
            <a:endParaRPr lang="en-US" sz="24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7F08-9175-4E1F-905D-A471CC76F970}" type="datetime9">
              <a:rPr lang="en-US" smtClean="0"/>
              <a:t>3/14/2020 12:01:42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6" grpId="0" animBg="1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irect Access Storage 6"/>
          <p:cNvSpPr/>
          <p:nvPr/>
        </p:nvSpPr>
        <p:spPr>
          <a:xfrm>
            <a:off x="2057400" y="381000"/>
            <a:ext cx="3962400" cy="612694"/>
          </a:xfrm>
          <a:prstGeom prst="flowChartMagneticDrum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lowchart: Direct Access Storage 18"/>
          <p:cNvSpPr/>
          <p:nvPr/>
        </p:nvSpPr>
        <p:spPr>
          <a:xfrm>
            <a:off x="304800" y="1295400"/>
            <a:ext cx="8382000" cy="612694"/>
          </a:xfrm>
          <a:prstGeom prst="flowChartMagneticDrum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indent="-285750" algn="ctr" defTabSz="1466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 খাতায়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নিবে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Flowchart: Direct Access Storage 22"/>
          <p:cNvSpPr/>
          <p:nvPr/>
        </p:nvSpPr>
        <p:spPr>
          <a:xfrm>
            <a:off x="0" y="2667000"/>
            <a:ext cx="9144000" cy="2286000"/>
          </a:xfrm>
          <a:prstGeom prst="flowChartMagneticDrum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indent="-285750" algn="ctr" defTabSz="1466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 একটি কম্পিউটারের কি কি ক্ষতি করতে পারে?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26E3-81A8-42FA-8BF9-D04BC713F907}" type="datetime9">
              <a:rPr lang="en-US" smtClean="0"/>
              <a:t>3/14/2020 12:01:42 AM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04800" y="762000"/>
            <a:ext cx="8458200" cy="4282530"/>
            <a:chOff x="-6096000" y="2529195"/>
            <a:chExt cx="7010400" cy="2813914"/>
          </a:xfrm>
        </p:grpSpPr>
        <p:sp>
          <p:nvSpPr>
            <p:cNvPr id="11" name="Rectangle 10"/>
            <p:cNvSpPr/>
            <p:nvPr/>
          </p:nvSpPr>
          <p:spPr>
            <a:xfrm>
              <a:off x="-6096000" y="4615080"/>
              <a:ext cx="7010400" cy="728029"/>
            </a:xfrm>
            <a:prstGeom prst="rect">
              <a:avLst/>
            </a:prstGeom>
            <a:noFill/>
            <a:scene3d>
              <a:camera prst="orthographicFront"/>
              <a:lightRig rig="flat" dir="t">
                <a:rot lat="0" lon="0" rev="18900000"/>
              </a:lightRig>
            </a:scene3d>
            <a:sp3d>
              <a:bevelT w="101600" prst="riblet"/>
            </a:sp3d>
          </p:spPr>
          <p:txBody>
            <a:bodyPr wrap="square" lIns="91440" tIns="45720" rIns="91440" bIns="45720">
              <a:spAutoFit/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en-US" sz="6600" b="1" cap="none" spc="0" dirty="0" err="1" smtClean="0">
                  <a:ln/>
                  <a:effectLst/>
                  <a:latin typeface="NikoshBAN" pitchFamily="2" charset="0"/>
                  <a:cs typeface="NikoshBAN" pitchFamily="2" charset="0"/>
                </a:rPr>
                <a:t>সবাইকে</a:t>
              </a:r>
              <a:r>
                <a:rPr lang="en-US" sz="6600" b="1" cap="none" spc="0" dirty="0" smtClean="0">
                  <a:ln/>
                  <a:effectLst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b="1" dirty="0" err="1" smtClean="0">
                  <a:ln/>
                  <a:latin typeface="NikoshBAN" pitchFamily="2" charset="0"/>
                  <a:cs typeface="NikoshBAN" pitchFamily="2" charset="0"/>
                </a:rPr>
                <a:t>অনেক</a:t>
              </a:r>
              <a:r>
                <a:rPr lang="en-US" sz="6600" b="1" dirty="0" smtClean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6600" b="1" cap="none" spc="0" dirty="0" smtClean="0">
                  <a:ln/>
                  <a:effectLst/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6600" b="1" cap="none" spc="0" dirty="0">
                <a:ln/>
                <a:effectLst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10000" y="2529195"/>
              <a:ext cx="3810000" cy="2686050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7BCD-ECE7-4137-BD15-8CB86938BDA6}" type="datetime9">
              <a:rPr lang="en-US" smtClean="0"/>
              <a:t>3/14/2020 12:01:42 AM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875 0.0138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0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381000"/>
            <a:ext cx="4811484" cy="2667000"/>
          </a:xfrm>
          <a:solidFill>
            <a:schemeClr val="bg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পলাশ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চক্রবর্তী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চিতোষী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আর.এম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চিতোষী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শাহ্‌রাস্তি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০১৮৩৬৮১৫৬৮৭</a:t>
            </a:r>
          </a:p>
          <a:p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palashd2k66@gmail.com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810000" y="3578463"/>
            <a:ext cx="4800600" cy="5102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10000" y="5468977"/>
            <a:ext cx="4800600" cy="437322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সময়-5০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endParaRPr lang="en-US" i="1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10000" y="4272694"/>
            <a:ext cx="4800600" cy="437322"/>
          </a:xfrm>
          <a:prstGeom prst="roundRect">
            <a:avLst/>
          </a:prstGeom>
          <a:solidFill>
            <a:schemeClr val="bg2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বিষয়-তথ্য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i="1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10000" y="4869382"/>
            <a:ext cx="4800600" cy="424278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অধ্যায়-২য় 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813375"/>
            <a:ext cx="1524000" cy="1524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226860"/>
            <a:ext cx="19050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ounded Rectangle 14"/>
          <p:cNvSpPr/>
          <p:nvPr/>
        </p:nvSpPr>
        <p:spPr>
          <a:xfrm>
            <a:off x="3810000" y="6019800"/>
            <a:ext cx="4800600" cy="42427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bn-BD" sz="2800" i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তারিখ- 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13</a:t>
            </a:r>
            <a:r>
              <a:rPr lang="bn-BD" sz="2800" i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.০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2800" i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20</a:t>
            </a:r>
            <a:r>
              <a:rPr lang="bn-BD" sz="2800" i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20 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ইং</a:t>
            </a:r>
            <a:endParaRPr lang="en-US" sz="2800" i="1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51CA-846B-4AF2-A206-D591DBC0BA24}" type="datetime9">
              <a:rPr lang="en-US" smtClean="0"/>
              <a:t>3/14/2020 12:01:41 AM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" r="4292"/>
          <a:stretch/>
        </p:blipFill>
        <p:spPr>
          <a:xfrm>
            <a:off x="537883" y="2336914"/>
            <a:ext cx="2554942" cy="28446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7" r="18584"/>
          <a:stretch/>
        </p:blipFill>
        <p:spPr>
          <a:xfrm>
            <a:off x="6324600" y="2438399"/>
            <a:ext cx="2384520" cy="2743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7193" y="734112"/>
            <a:ext cx="8261927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অনুমান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" t="2622" b="4585"/>
          <a:stretch/>
        </p:blipFill>
        <p:spPr>
          <a:xfrm>
            <a:off x="3186952" y="2317146"/>
            <a:ext cx="3030071" cy="290529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27565-26CB-4268-B934-2CBA1A687C57}" type="datetime9">
              <a:rPr lang="en-US" smtClean="0"/>
              <a:t>3/14/2020 12:01:41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ational Computer\Desktop\New folder\About computr\2011-01-24_2042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1256738"/>
            <a:ext cx="3860509" cy="362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National Computer\Desktop\New folder\About computr\image3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388221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2B55-7118-46FF-B799-6D6497A4D86C}" type="datetime9">
              <a:rPr lang="en-US" smtClean="0"/>
              <a:t>3/14/2020 12:01:41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3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6200" y="2743201"/>
            <a:ext cx="8915401" cy="1905003"/>
            <a:chOff x="1247870" y="2192595"/>
            <a:chExt cx="5914177" cy="551216"/>
          </a:xfrm>
        </p:grpSpPr>
        <p:sp>
          <p:nvSpPr>
            <p:cNvPr id="8" name="Parallelogram 7"/>
            <p:cNvSpPr/>
            <p:nvPr/>
          </p:nvSpPr>
          <p:spPr>
            <a:xfrm>
              <a:off x="1247870" y="2192595"/>
              <a:ext cx="5914177" cy="551216"/>
            </a:xfrm>
            <a:prstGeom prst="parallelogram">
              <a:avLst>
                <a:gd name="adj" fmla="val 117525"/>
              </a:avLst>
            </a:prstGeom>
            <a:solidFill>
              <a:srgbClr val="92D050"/>
            </a:solidFill>
            <a:ln w="76200"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u="sng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865422" y="2314449"/>
              <a:ext cx="3200400" cy="302789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800" b="1" u="sng" dirty="0" err="1" smtClean="0">
                  <a:latin typeface="NikoshBAN" pitchFamily="2" charset="0"/>
                  <a:cs typeface="NikoshBAN" pitchFamily="2" charset="0"/>
                </a:rPr>
                <a:t>কম্পিউটার</a:t>
              </a:r>
              <a:r>
                <a:rPr lang="en-US" sz="4800" b="1" u="sng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u="sng" dirty="0" err="1" smtClean="0">
                  <a:latin typeface="NikoshBAN" pitchFamily="2" charset="0"/>
                  <a:cs typeface="NikoshBAN" pitchFamily="2" charset="0"/>
                </a:rPr>
                <a:t>ভাইরাস</a:t>
              </a:r>
              <a:endParaRPr lang="en-US" sz="4800" b="1" u="sng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A441-F305-4408-9430-4F16DBA3FCF7}" type="datetime9">
              <a:rPr lang="en-US" smtClean="0"/>
              <a:t>3/14/2020 12:01:41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41011" y="381000"/>
            <a:ext cx="8014377" cy="592831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..........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3400" y="1524000"/>
            <a:ext cx="8063933" cy="675939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কী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ধরণ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" y="2590800"/>
            <a:ext cx="8045788" cy="11430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এন্টি-ভাইরাসের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1011" y="4267201"/>
            <a:ext cx="8045789" cy="11430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1BEF-41CC-42C6-A6EB-2F08E2EDA177}" type="datetime9">
              <a:rPr lang="en-US" smtClean="0"/>
              <a:t>3/14/2020 12:05:43 AM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0621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VIRUS:-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শব্দটির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পুরো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Vital Information and Resources Under Seize.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ক্ষতিকর সফটওয়্যার বা ম্যালওয়্যার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যা পুনরুৎপাদনে সক্ষম। ইহা এক কম্পিউটার থেকে অন্য কম্পিঊটারে সংক্রামিত হতে পারে।   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187476"/>
            <a:ext cx="9144000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 ভাইরাস কী ক্ষতি করে?</a:t>
            </a:r>
          </a:p>
          <a:p>
            <a:pPr algn="just">
              <a:buFont typeface="Wingdings" pitchFamily="2" charset="2"/>
              <a:buChar char="§"/>
            </a:pP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সফটওয়্যারের গতি কমে যায়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হ্যাং হয়ে যায়।</a:t>
            </a:r>
          </a:p>
          <a:p>
            <a:pPr algn="just">
              <a:buFont typeface="Wingdings" pitchFamily="2" charset="2"/>
              <a:buChar char="§"/>
            </a:pP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ঘন ঘন রিবুট হয়।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549676"/>
            <a:ext cx="9144000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 ভাইরাসের প্রকারভেদঃ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ভাইরাসকে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যথাঃ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অনিবাসী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</a:p>
          <a:p>
            <a:pPr algn="just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নিবাসী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D218-AAC3-4980-ABA2-DBB1F8BB89A4}" type="datetime9">
              <a:rPr lang="en-US" smtClean="0"/>
              <a:t>3/14/2020 12:01:41 AM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cimg.tvgcdn.net/i/2016/05/09/64b98d47-2a15-4b04-82d3-8449ae64ad3a/160509-news-the-good-wi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3019" y="228600"/>
            <a:ext cx="5178581" cy="34542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86200" y="3318570"/>
            <a:ext cx="5105400" cy="3785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পুনরুৎপাদনশীলতার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সম্বোধন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আমেরিকার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ফ্রেডরিক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কোহেন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 ভাইরাসের ইতিহাসঃ--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নিউম্যান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স্ব-পুনরুৎপাদিত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দিয়েছিলেন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আর্বিভাব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457200"/>
            <a:ext cx="3733800" cy="2133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জন ভন নিউম্যান</a:t>
            </a:r>
          </a:p>
          <a:p>
            <a:pPr algn="ctr"/>
            <a:r>
              <a:rPr lang="bn-IN" sz="20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কম্পিউটার ভাইরাসের উদ্ভাবক (১৯৪৯)</a:t>
            </a:r>
            <a:endParaRPr lang="en-US" sz="2000" b="1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820" name="Picture 4" descr="http://www.geenstijl.nl/archives/images/pechtoldisonafhankelijk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3886200" cy="275090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6248400"/>
            <a:ext cx="3810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ফ্রেডরিক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কোহেন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DA49-6E21-4BFF-984E-80F2772B6951}" type="datetime9">
              <a:rPr lang="en-US" smtClean="0"/>
              <a:t>3/14/2020 12:01:41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6200" y="3309878"/>
            <a:ext cx="8991600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অনিবাসী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সক্রিয়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ওঠার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প্রোগ্রামকে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সংক্রমন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য়ায়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সেগুলোকে সংক্রমণ করে এবং পরিশেষে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নিষ্ক্রিয়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যায়, এগুলোকে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অনিবাসী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290" name="Picture 2" descr="http://askbobrankin.com/computer-vi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1260" y="152400"/>
            <a:ext cx="3749040" cy="312420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AC39-3BB8-48B9-81DE-33FC82E9E546}" type="datetime9">
              <a:rPr lang="en-US" smtClean="0"/>
              <a:t>3/14/2020 12:01:42 AM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602</Words>
  <Application>Microsoft Office PowerPoint</Application>
  <PresentationFormat>On-screen Show (4:3)</PresentationFormat>
  <Paragraphs>122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Andalus</vt:lpstr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840 G3</cp:lastModifiedBy>
  <cp:revision>102</cp:revision>
  <dcterms:created xsi:type="dcterms:W3CDTF">2006-08-16T00:00:00Z</dcterms:created>
  <dcterms:modified xsi:type="dcterms:W3CDTF">2020-03-13T18:42:37Z</dcterms:modified>
</cp:coreProperties>
</file>