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198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NikoshBAN</vt:lpstr>
      <vt:lpstr>Times New Roman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DMDSMHS</dc:creator>
  <cp:lastModifiedBy>DMDSMHS</cp:lastModifiedBy>
  <cp:revision>27</cp:revision>
  <dcterms:created xsi:type="dcterms:W3CDTF">2020-03-10T08:37:54Z</dcterms:created>
  <dcterms:modified xsi:type="dcterms:W3CDTF">2020-03-14T05:47:47Z</dcterms:modified>
</cp:coreProperties>
</file>