
<file path=[Content_Types].xml><?xml version="1.0" encoding="utf-8"?>
<Types xmlns="http://schemas.openxmlformats.org/package/2006/content-types">
  <Default Extension="tmp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8" r:id="rId4"/>
    <p:sldId id="259" r:id="rId5"/>
    <p:sldId id="275" r:id="rId6"/>
    <p:sldId id="276" r:id="rId7"/>
    <p:sldId id="260" r:id="rId8"/>
    <p:sldId id="263" r:id="rId9"/>
    <p:sldId id="271" r:id="rId10"/>
    <p:sldId id="279" r:id="rId11"/>
    <p:sldId id="261" r:id="rId12"/>
    <p:sldId id="277" r:id="rId13"/>
    <p:sldId id="278" r:id="rId14"/>
    <p:sldId id="265" r:id="rId15"/>
    <p:sldId id="266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0909F2-5467-43D1-BF60-5C23AFDCD84D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34A858D-BFFA-4704-9066-5E84E83959AF}">
      <dgm:prSet phldrT="[Text]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b="1" dirty="0" err="1" smtClean="0">
              <a:solidFill>
                <a:schemeClr val="tx1"/>
              </a:solidFill>
            </a:rPr>
            <a:t>লেনদেনের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বৈশিষ্ট্য</a:t>
          </a:r>
          <a:endParaRPr lang="en-US" b="1" dirty="0">
            <a:solidFill>
              <a:schemeClr val="tx1"/>
            </a:solidFill>
          </a:endParaRPr>
        </a:p>
      </dgm:t>
    </dgm:pt>
    <dgm:pt modelId="{FC6849EB-7FBB-4A58-8176-C149F43025D3}" type="parTrans" cxnId="{5D55DCED-A824-4456-82FF-99ED8531EE30}">
      <dgm:prSet/>
      <dgm:spPr/>
      <dgm:t>
        <a:bodyPr/>
        <a:lstStyle/>
        <a:p>
          <a:endParaRPr lang="en-US"/>
        </a:p>
      </dgm:t>
    </dgm:pt>
    <dgm:pt modelId="{F1ACC5A5-8285-4F74-A1B7-E73AEF1C5FF8}" type="sibTrans" cxnId="{5D55DCED-A824-4456-82FF-99ED8531EE30}">
      <dgm:prSet/>
      <dgm:spPr/>
      <dgm:t>
        <a:bodyPr/>
        <a:lstStyle/>
        <a:p>
          <a:endParaRPr lang="en-US"/>
        </a:p>
      </dgm:t>
    </dgm:pt>
    <dgm:pt modelId="{3753537A-F6ED-48D6-A923-5E3C2950D1B7}">
      <dgm:prSet phldrT="[Text]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b="1" dirty="0" err="1" smtClean="0">
              <a:solidFill>
                <a:schemeClr val="tx1"/>
              </a:solidFill>
            </a:rPr>
            <a:t>অর্থের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অঙ্কে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পরিমাপযোগ্য</a:t>
          </a:r>
          <a:endParaRPr lang="en-US" b="1" dirty="0">
            <a:solidFill>
              <a:schemeClr val="tx1"/>
            </a:solidFill>
          </a:endParaRPr>
        </a:p>
      </dgm:t>
    </dgm:pt>
    <dgm:pt modelId="{59B3E9C2-CC6D-402B-936E-3DA291EC4135}" type="parTrans" cxnId="{07F5B9CC-5666-48CC-B6DB-A13781828B90}">
      <dgm:prSet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D20049CE-035D-4B11-B550-CFC7E442D837}" type="sibTrans" cxnId="{07F5B9CC-5666-48CC-B6DB-A13781828B90}">
      <dgm:prSet/>
      <dgm:spPr/>
      <dgm:t>
        <a:bodyPr/>
        <a:lstStyle/>
        <a:p>
          <a:endParaRPr lang="en-US"/>
        </a:p>
      </dgm:t>
    </dgm:pt>
    <dgm:pt modelId="{B88C1959-8BE7-4AE8-A9CD-EC825755E838}">
      <dgm:prSet phldrT="[Text]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b="1" dirty="0" err="1" smtClean="0">
              <a:solidFill>
                <a:schemeClr val="tx1"/>
              </a:solidFill>
            </a:rPr>
            <a:t>আর্থিক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অবস্থার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পরিবর্তন</a:t>
          </a:r>
          <a:endParaRPr lang="en-US" b="1" dirty="0">
            <a:solidFill>
              <a:schemeClr val="tx1"/>
            </a:solidFill>
          </a:endParaRPr>
        </a:p>
      </dgm:t>
    </dgm:pt>
    <dgm:pt modelId="{1387AB18-7C9E-400A-9497-41E65C81C327}" type="parTrans" cxnId="{82AB5FBF-37A3-46C1-A7E5-7215084B1518}">
      <dgm:prSet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DE7A0CB3-4C41-4074-B75C-CBA0ADC650B8}" type="sibTrans" cxnId="{82AB5FBF-37A3-46C1-A7E5-7215084B1518}">
      <dgm:prSet/>
      <dgm:spPr/>
      <dgm:t>
        <a:bodyPr/>
        <a:lstStyle/>
        <a:p>
          <a:endParaRPr lang="en-US"/>
        </a:p>
      </dgm:t>
    </dgm:pt>
    <dgm:pt modelId="{14F4A676-0F58-49C8-B6C0-63F996FD1C13}">
      <dgm:prSet phldrT="[Text]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b="1" dirty="0" err="1" smtClean="0">
              <a:solidFill>
                <a:schemeClr val="tx1"/>
              </a:solidFill>
            </a:rPr>
            <a:t>দ্বৈত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সত্তা</a:t>
          </a:r>
          <a:endParaRPr lang="en-US" b="1" dirty="0">
            <a:solidFill>
              <a:schemeClr val="tx1"/>
            </a:solidFill>
          </a:endParaRPr>
        </a:p>
      </dgm:t>
    </dgm:pt>
    <dgm:pt modelId="{04080158-83DC-4C2A-821A-C488CECC16F5}" type="parTrans" cxnId="{A0C34EE2-C7ED-4379-A234-1AEB683B4312}">
      <dgm:prSet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E454292-786B-400A-A73F-AB4EBFDB16EB}" type="sibTrans" cxnId="{A0C34EE2-C7ED-4379-A234-1AEB683B4312}">
      <dgm:prSet/>
      <dgm:spPr/>
      <dgm:t>
        <a:bodyPr/>
        <a:lstStyle/>
        <a:p>
          <a:endParaRPr lang="en-US"/>
        </a:p>
      </dgm:t>
    </dgm:pt>
    <dgm:pt modelId="{637B1725-F541-4E3C-8FF1-17C3882B77D9}">
      <dgm:prSet phldrT="[Text]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b="1" dirty="0" err="1" smtClean="0">
              <a:solidFill>
                <a:schemeClr val="tx1"/>
              </a:solidFill>
            </a:rPr>
            <a:t>স্বয়ংসম্পূর্ণ</a:t>
          </a:r>
          <a:r>
            <a:rPr lang="en-US" b="1" dirty="0" smtClean="0">
              <a:solidFill>
                <a:schemeClr val="tx1"/>
              </a:solidFill>
            </a:rPr>
            <a:t> ও </a:t>
          </a:r>
          <a:r>
            <a:rPr lang="en-US" b="1" dirty="0" err="1" smtClean="0">
              <a:solidFill>
                <a:schemeClr val="tx1"/>
              </a:solidFill>
            </a:rPr>
            <a:t>স্বতন্ত্র</a:t>
          </a:r>
          <a:endParaRPr lang="en-US" b="1" dirty="0">
            <a:solidFill>
              <a:schemeClr val="tx1"/>
            </a:solidFill>
          </a:endParaRPr>
        </a:p>
      </dgm:t>
    </dgm:pt>
    <dgm:pt modelId="{CC021CE1-B203-43DA-8E7D-1D3D4FED5D34}" type="parTrans" cxnId="{B862F1D5-0430-4F63-8010-F04C60F9E49B}">
      <dgm:prSet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F3652BDD-4AE7-46B5-988E-FDC0612A5147}" type="sibTrans" cxnId="{B862F1D5-0430-4F63-8010-F04C60F9E49B}">
      <dgm:prSet/>
      <dgm:spPr/>
      <dgm:t>
        <a:bodyPr/>
        <a:lstStyle/>
        <a:p>
          <a:endParaRPr lang="en-US"/>
        </a:p>
      </dgm:t>
    </dgm:pt>
    <dgm:pt modelId="{29599D07-224F-4761-BE0D-A1B0C17BA3CB}">
      <dgm:prSet phldrT="[Text]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b="1" dirty="0" err="1" smtClean="0">
              <a:solidFill>
                <a:schemeClr val="tx1"/>
              </a:solidFill>
            </a:rPr>
            <a:t>দৃশ্যমানতা</a:t>
          </a:r>
          <a:endParaRPr lang="en-US" b="1" dirty="0">
            <a:solidFill>
              <a:schemeClr val="tx1"/>
            </a:solidFill>
          </a:endParaRPr>
        </a:p>
      </dgm:t>
    </dgm:pt>
    <dgm:pt modelId="{DA2ABF22-978F-4D41-8E41-7DE024164993}" type="parTrans" cxnId="{2AE977C0-B90A-4D8A-B733-23EF824DB655}">
      <dgm:prSet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82D74BE5-E4D4-4405-AF71-AC1CCD6E1CFE}" type="sibTrans" cxnId="{2AE977C0-B90A-4D8A-B733-23EF824DB655}">
      <dgm:prSet/>
      <dgm:spPr/>
      <dgm:t>
        <a:bodyPr/>
        <a:lstStyle/>
        <a:p>
          <a:endParaRPr lang="en-US"/>
        </a:p>
      </dgm:t>
    </dgm:pt>
    <dgm:pt modelId="{947A5BD7-0AE5-455F-9484-13824354F3A9}">
      <dgm:prSet phldrT="[Text]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b="1" dirty="0" err="1" smtClean="0">
              <a:solidFill>
                <a:schemeClr val="tx1"/>
              </a:solidFill>
            </a:rPr>
            <a:t>ঐতিহাসিক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ঘটনা</a:t>
          </a:r>
          <a:endParaRPr lang="en-US" b="1" dirty="0">
            <a:solidFill>
              <a:schemeClr val="tx1"/>
            </a:solidFill>
          </a:endParaRPr>
        </a:p>
      </dgm:t>
    </dgm:pt>
    <dgm:pt modelId="{81AC771E-7814-4E92-BF25-2E2E34FF04D6}" type="parTrans" cxnId="{F4C1AB70-AE14-4789-85B9-989B15D971CD}">
      <dgm:prSet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ACAE1083-380C-4B90-9E72-9A0B2ABF0176}" type="sibTrans" cxnId="{F4C1AB70-AE14-4789-85B9-989B15D971CD}">
      <dgm:prSet/>
      <dgm:spPr/>
      <dgm:t>
        <a:bodyPr/>
        <a:lstStyle/>
        <a:p>
          <a:endParaRPr lang="en-US"/>
        </a:p>
      </dgm:t>
    </dgm:pt>
    <dgm:pt modelId="{130179B7-7894-4460-80F2-69EBA639A752}" type="pres">
      <dgm:prSet presAssocID="{970909F2-5467-43D1-BF60-5C23AFDCD84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2FDD7F-D09B-40D9-A6F5-4CB384EAB1D6}" type="pres">
      <dgm:prSet presAssocID="{734A858D-BFFA-4704-9066-5E84E83959AF}" presName="centerShape" presStyleLbl="node0" presStyleIdx="0" presStyleCnt="1"/>
      <dgm:spPr/>
      <dgm:t>
        <a:bodyPr/>
        <a:lstStyle/>
        <a:p>
          <a:endParaRPr lang="en-US"/>
        </a:p>
      </dgm:t>
    </dgm:pt>
    <dgm:pt modelId="{9D27C7BC-4D0F-4714-BF14-DB7D0354DA12}" type="pres">
      <dgm:prSet presAssocID="{59B3E9C2-CC6D-402B-936E-3DA291EC4135}" presName="Name9" presStyleLbl="parChTrans1D2" presStyleIdx="0" presStyleCnt="6"/>
      <dgm:spPr/>
      <dgm:t>
        <a:bodyPr/>
        <a:lstStyle/>
        <a:p>
          <a:endParaRPr lang="en-US"/>
        </a:p>
      </dgm:t>
    </dgm:pt>
    <dgm:pt modelId="{ED47839B-B164-4AAD-AFA2-AAC6FF0AC5CA}" type="pres">
      <dgm:prSet presAssocID="{59B3E9C2-CC6D-402B-936E-3DA291EC4135}" presName="connTx" presStyleLbl="parChTrans1D2" presStyleIdx="0" presStyleCnt="6"/>
      <dgm:spPr/>
      <dgm:t>
        <a:bodyPr/>
        <a:lstStyle/>
        <a:p>
          <a:endParaRPr lang="en-US"/>
        </a:p>
      </dgm:t>
    </dgm:pt>
    <dgm:pt modelId="{C820E1A5-5B09-4328-803A-1EC655093D66}" type="pres">
      <dgm:prSet presAssocID="{3753537A-F6ED-48D6-A923-5E3C2950D1B7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68C922-7E9C-4F47-B9CD-8F7E8AFD0B8A}" type="pres">
      <dgm:prSet presAssocID="{1387AB18-7C9E-400A-9497-41E65C81C327}" presName="Name9" presStyleLbl="parChTrans1D2" presStyleIdx="1" presStyleCnt="6"/>
      <dgm:spPr/>
      <dgm:t>
        <a:bodyPr/>
        <a:lstStyle/>
        <a:p>
          <a:endParaRPr lang="en-US"/>
        </a:p>
      </dgm:t>
    </dgm:pt>
    <dgm:pt modelId="{E0A95AAA-0C5D-4584-AD4D-B67ACC804E23}" type="pres">
      <dgm:prSet presAssocID="{1387AB18-7C9E-400A-9497-41E65C81C327}" presName="connTx" presStyleLbl="parChTrans1D2" presStyleIdx="1" presStyleCnt="6"/>
      <dgm:spPr/>
      <dgm:t>
        <a:bodyPr/>
        <a:lstStyle/>
        <a:p>
          <a:endParaRPr lang="en-US"/>
        </a:p>
      </dgm:t>
    </dgm:pt>
    <dgm:pt modelId="{43DEC9AC-4089-4609-BBD7-8CA6FB22BCDB}" type="pres">
      <dgm:prSet presAssocID="{B88C1959-8BE7-4AE8-A9CD-EC825755E838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5ED62C-84B7-41C9-B523-210AD01BC5CA}" type="pres">
      <dgm:prSet presAssocID="{04080158-83DC-4C2A-821A-C488CECC16F5}" presName="Name9" presStyleLbl="parChTrans1D2" presStyleIdx="2" presStyleCnt="6"/>
      <dgm:spPr/>
      <dgm:t>
        <a:bodyPr/>
        <a:lstStyle/>
        <a:p>
          <a:endParaRPr lang="en-US"/>
        </a:p>
      </dgm:t>
    </dgm:pt>
    <dgm:pt modelId="{71C2C636-FAE2-48F4-8B5B-96E5314D459D}" type="pres">
      <dgm:prSet presAssocID="{04080158-83DC-4C2A-821A-C488CECC16F5}" presName="connTx" presStyleLbl="parChTrans1D2" presStyleIdx="2" presStyleCnt="6"/>
      <dgm:spPr/>
      <dgm:t>
        <a:bodyPr/>
        <a:lstStyle/>
        <a:p>
          <a:endParaRPr lang="en-US"/>
        </a:p>
      </dgm:t>
    </dgm:pt>
    <dgm:pt modelId="{7C480A22-227B-4283-A475-E1CA67249924}" type="pres">
      <dgm:prSet presAssocID="{14F4A676-0F58-49C8-B6C0-63F996FD1C1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7547B5-5DBD-4E67-B052-49D13D6D9AC0}" type="pres">
      <dgm:prSet presAssocID="{CC021CE1-B203-43DA-8E7D-1D3D4FED5D34}" presName="Name9" presStyleLbl="parChTrans1D2" presStyleIdx="3" presStyleCnt="6"/>
      <dgm:spPr/>
      <dgm:t>
        <a:bodyPr/>
        <a:lstStyle/>
        <a:p>
          <a:endParaRPr lang="en-US"/>
        </a:p>
      </dgm:t>
    </dgm:pt>
    <dgm:pt modelId="{686B77A4-50B7-4EB2-ADA4-B2B99677F463}" type="pres">
      <dgm:prSet presAssocID="{CC021CE1-B203-43DA-8E7D-1D3D4FED5D34}" presName="connTx" presStyleLbl="parChTrans1D2" presStyleIdx="3" presStyleCnt="6"/>
      <dgm:spPr/>
      <dgm:t>
        <a:bodyPr/>
        <a:lstStyle/>
        <a:p>
          <a:endParaRPr lang="en-US"/>
        </a:p>
      </dgm:t>
    </dgm:pt>
    <dgm:pt modelId="{11EEBD17-EDFB-4598-A8E2-2727A4F58D05}" type="pres">
      <dgm:prSet presAssocID="{637B1725-F541-4E3C-8FF1-17C3882B77D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900FB9-E2AC-4DAA-9C65-788940660D74}" type="pres">
      <dgm:prSet presAssocID="{DA2ABF22-978F-4D41-8E41-7DE024164993}" presName="Name9" presStyleLbl="parChTrans1D2" presStyleIdx="4" presStyleCnt="6"/>
      <dgm:spPr/>
      <dgm:t>
        <a:bodyPr/>
        <a:lstStyle/>
        <a:p>
          <a:endParaRPr lang="en-US"/>
        </a:p>
      </dgm:t>
    </dgm:pt>
    <dgm:pt modelId="{AF404159-D3FB-41B8-9AD1-90C8D3D33B61}" type="pres">
      <dgm:prSet presAssocID="{DA2ABF22-978F-4D41-8E41-7DE024164993}" presName="connTx" presStyleLbl="parChTrans1D2" presStyleIdx="4" presStyleCnt="6"/>
      <dgm:spPr/>
      <dgm:t>
        <a:bodyPr/>
        <a:lstStyle/>
        <a:p>
          <a:endParaRPr lang="en-US"/>
        </a:p>
      </dgm:t>
    </dgm:pt>
    <dgm:pt modelId="{06D468D1-C100-49AA-9A56-C1C5313F5B42}" type="pres">
      <dgm:prSet presAssocID="{29599D07-224F-4761-BE0D-A1B0C17BA3C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548A72-6817-43FC-A3E3-1B5A251B8F91}" type="pres">
      <dgm:prSet presAssocID="{81AC771E-7814-4E92-BF25-2E2E34FF04D6}" presName="Name9" presStyleLbl="parChTrans1D2" presStyleIdx="5" presStyleCnt="6"/>
      <dgm:spPr/>
      <dgm:t>
        <a:bodyPr/>
        <a:lstStyle/>
        <a:p>
          <a:endParaRPr lang="en-US"/>
        </a:p>
      </dgm:t>
    </dgm:pt>
    <dgm:pt modelId="{8BAB4257-A91A-45A7-B2DA-4064073C7074}" type="pres">
      <dgm:prSet presAssocID="{81AC771E-7814-4E92-BF25-2E2E34FF04D6}" presName="connTx" presStyleLbl="parChTrans1D2" presStyleIdx="5" presStyleCnt="6"/>
      <dgm:spPr/>
      <dgm:t>
        <a:bodyPr/>
        <a:lstStyle/>
        <a:p>
          <a:endParaRPr lang="en-US"/>
        </a:p>
      </dgm:t>
    </dgm:pt>
    <dgm:pt modelId="{5511727C-F450-4C10-ACFC-4D75E11EDB89}" type="pres">
      <dgm:prSet presAssocID="{947A5BD7-0AE5-455F-9484-13824354F3A9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A5CA1E-B438-41F5-B7A7-4CFDBD215AE5}" type="presOf" srcId="{1387AB18-7C9E-400A-9497-41E65C81C327}" destId="{E0A95AAA-0C5D-4584-AD4D-B67ACC804E23}" srcOrd="1" destOrd="0" presId="urn:microsoft.com/office/officeart/2005/8/layout/radial1"/>
    <dgm:cxn modelId="{01A7B21C-A4AA-412B-BDF1-1FC685B87927}" type="presOf" srcId="{04080158-83DC-4C2A-821A-C488CECC16F5}" destId="{71C2C636-FAE2-48F4-8B5B-96E5314D459D}" srcOrd="1" destOrd="0" presId="urn:microsoft.com/office/officeart/2005/8/layout/radial1"/>
    <dgm:cxn modelId="{C465CDFD-8D49-4641-BC93-35614C647857}" type="presOf" srcId="{3753537A-F6ED-48D6-A923-5E3C2950D1B7}" destId="{C820E1A5-5B09-4328-803A-1EC655093D66}" srcOrd="0" destOrd="0" presId="urn:microsoft.com/office/officeart/2005/8/layout/radial1"/>
    <dgm:cxn modelId="{5D55DCED-A824-4456-82FF-99ED8531EE30}" srcId="{970909F2-5467-43D1-BF60-5C23AFDCD84D}" destId="{734A858D-BFFA-4704-9066-5E84E83959AF}" srcOrd="0" destOrd="0" parTransId="{FC6849EB-7FBB-4A58-8176-C149F43025D3}" sibTransId="{F1ACC5A5-8285-4F74-A1B7-E73AEF1C5FF8}"/>
    <dgm:cxn modelId="{4B6F5FBF-F0EA-422F-B3E9-7BE3198B7720}" type="presOf" srcId="{DA2ABF22-978F-4D41-8E41-7DE024164993}" destId="{81900FB9-E2AC-4DAA-9C65-788940660D74}" srcOrd="0" destOrd="0" presId="urn:microsoft.com/office/officeart/2005/8/layout/radial1"/>
    <dgm:cxn modelId="{DBF0BA6A-4A0C-43DC-A91D-3C81D96D43C4}" type="presOf" srcId="{B88C1959-8BE7-4AE8-A9CD-EC825755E838}" destId="{43DEC9AC-4089-4609-BBD7-8CA6FB22BCDB}" srcOrd="0" destOrd="0" presId="urn:microsoft.com/office/officeart/2005/8/layout/radial1"/>
    <dgm:cxn modelId="{F3BA7EFB-B657-482D-8DD1-6466CA1753F3}" type="presOf" srcId="{14F4A676-0F58-49C8-B6C0-63F996FD1C13}" destId="{7C480A22-227B-4283-A475-E1CA67249924}" srcOrd="0" destOrd="0" presId="urn:microsoft.com/office/officeart/2005/8/layout/radial1"/>
    <dgm:cxn modelId="{F260D3BF-6B4F-4FA3-8391-3C010A95E192}" type="presOf" srcId="{970909F2-5467-43D1-BF60-5C23AFDCD84D}" destId="{130179B7-7894-4460-80F2-69EBA639A752}" srcOrd="0" destOrd="0" presId="urn:microsoft.com/office/officeart/2005/8/layout/radial1"/>
    <dgm:cxn modelId="{D32CA8A2-842A-4AE2-B7A8-C6B020FE5A76}" type="presOf" srcId="{DA2ABF22-978F-4D41-8E41-7DE024164993}" destId="{AF404159-D3FB-41B8-9AD1-90C8D3D33B61}" srcOrd="1" destOrd="0" presId="urn:microsoft.com/office/officeart/2005/8/layout/radial1"/>
    <dgm:cxn modelId="{504FDDC5-58A7-4C02-8641-C60717EB390D}" type="presOf" srcId="{637B1725-F541-4E3C-8FF1-17C3882B77D9}" destId="{11EEBD17-EDFB-4598-A8E2-2727A4F58D05}" srcOrd="0" destOrd="0" presId="urn:microsoft.com/office/officeart/2005/8/layout/radial1"/>
    <dgm:cxn modelId="{A0C34EE2-C7ED-4379-A234-1AEB683B4312}" srcId="{734A858D-BFFA-4704-9066-5E84E83959AF}" destId="{14F4A676-0F58-49C8-B6C0-63F996FD1C13}" srcOrd="2" destOrd="0" parTransId="{04080158-83DC-4C2A-821A-C488CECC16F5}" sibTransId="{9E454292-786B-400A-A73F-AB4EBFDB16EB}"/>
    <dgm:cxn modelId="{B862F1D5-0430-4F63-8010-F04C60F9E49B}" srcId="{734A858D-BFFA-4704-9066-5E84E83959AF}" destId="{637B1725-F541-4E3C-8FF1-17C3882B77D9}" srcOrd="3" destOrd="0" parTransId="{CC021CE1-B203-43DA-8E7D-1D3D4FED5D34}" sibTransId="{F3652BDD-4AE7-46B5-988E-FDC0612A5147}"/>
    <dgm:cxn modelId="{9730C395-3E98-41AB-A3D0-CF69D97F8E5F}" type="presOf" srcId="{734A858D-BFFA-4704-9066-5E84E83959AF}" destId="{6F2FDD7F-D09B-40D9-A6F5-4CB384EAB1D6}" srcOrd="0" destOrd="0" presId="urn:microsoft.com/office/officeart/2005/8/layout/radial1"/>
    <dgm:cxn modelId="{F4C1AB70-AE14-4789-85B9-989B15D971CD}" srcId="{734A858D-BFFA-4704-9066-5E84E83959AF}" destId="{947A5BD7-0AE5-455F-9484-13824354F3A9}" srcOrd="5" destOrd="0" parTransId="{81AC771E-7814-4E92-BF25-2E2E34FF04D6}" sibTransId="{ACAE1083-380C-4B90-9E72-9A0B2ABF0176}"/>
    <dgm:cxn modelId="{82AB5FBF-37A3-46C1-A7E5-7215084B1518}" srcId="{734A858D-BFFA-4704-9066-5E84E83959AF}" destId="{B88C1959-8BE7-4AE8-A9CD-EC825755E838}" srcOrd="1" destOrd="0" parTransId="{1387AB18-7C9E-400A-9497-41E65C81C327}" sibTransId="{DE7A0CB3-4C41-4074-B75C-CBA0ADC650B8}"/>
    <dgm:cxn modelId="{7AB961AD-607C-4DD7-888A-DBC617112239}" type="presOf" srcId="{CC021CE1-B203-43DA-8E7D-1D3D4FED5D34}" destId="{686B77A4-50B7-4EB2-ADA4-B2B99677F463}" srcOrd="1" destOrd="0" presId="urn:microsoft.com/office/officeart/2005/8/layout/radial1"/>
    <dgm:cxn modelId="{5B828295-71BF-44BB-8D69-AE42EDC54B4F}" type="presOf" srcId="{59B3E9C2-CC6D-402B-936E-3DA291EC4135}" destId="{ED47839B-B164-4AAD-AFA2-AAC6FF0AC5CA}" srcOrd="1" destOrd="0" presId="urn:microsoft.com/office/officeart/2005/8/layout/radial1"/>
    <dgm:cxn modelId="{D0ABD909-3681-495E-BB0A-E0A55C78D5E1}" type="presOf" srcId="{CC021CE1-B203-43DA-8E7D-1D3D4FED5D34}" destId="{907547B5-5DBD-4E67-B052-49D13D6D9AC0}" srcOrd="0" destOrd="0" presId="urn:microsoft.com/office/officeart/2005/8/layout/radial1"/>
    <dgm:cxn modelId="{67E9314A-6223-4C8D-B75F-E62A3986A0EE}" type="presOf" srcId="{04080158-83DC-4C2A-821A-C488CECC16F5}" destId="{0C5ED62C-84B7-41C9-B523-210AD01BC5CA}" srcOrd="0" destOrd="0" presId="urn:microsoft.com/office/officeart/2005/8/layout/radial1"/>
    <dgm:cxn modelId="{16A6B16F-2095-49F1-A07A-F5D545DA5F73}" type="presOf" srcId="{947A5BD7-0AE5-455F-9484-13824354F3A9}" destId="{5511727C-F450-4C10-ACFC-4D75E11EDB89}" srcOrd="0" destOrd="0" presId="urn:microsoft.com/office/officeart/2005/8/layout/radial1"/>
    <dgm:cxn modelId="{C3A4EE1D-A5B1-4966-9F1F-5BBCB88187D9}" type="presOf" srcId="{29599D07-224F-4761-BE0D-A1B0C17BA3CB}" destId="{06D468D1-C100-49AA-9A56-C1C5313F5B42}" srcOrd="0" destOrd="0" presId="urn:microsoft.com/office/officeart/2005/8/layout/radial1"/>
    <dgm:cxn modelId="{493B3955-EA1D-4B5E-BAA6-1577DE5CCDC9}" type="presOf" srcId="{1387AB18-7C9E-400A-9497-41E65C81C327}" destId="{7068C922-7E9C-4F47-B9CD-8F7E8AFD0B8A}" srcOrd="0" destOrd="0" presId="urn:microsoft.com/office/officeart/2005/8/layout/radial1"/>
    <dgm:cxn modelId="{DCA0B271-E98D-4966-9A89-A4CED049697B}" type="presOf" srcId="{59B3E9C2-CC6D-402B-936E-3DA291EC4135}" destId="{9D27C7BC-4D0F-4714-BF14-DB7D0354DA12}" srcOrd="0" destOrd="0" presId="urn:microsoft.com/office/officeart/2005/8/layout/radial1"/>
    <dgm:cxn modelId="{2AE977C0-B90A-4D8A-B733-23EF824DB655}" srcId="{734A858D-BFFA-4704-9066-5E84E83959AF}" destId="{29599D07-224F-4761-BE0D-A1B0C17BA3CB}" srcOrd="4" destOrd="0" parTransId="{DA2ABF22-978F-4D41-8E41-7DE024164993}" sibTransId="{82D74BE5-E4D4-4405-AF71-AC1CCD6E1CFE}"/>
    <dgm:cxn modelId="{2D9B81F9-5665-4C0C-95B7-77ACAE53EA76}" type="presOf" srcId="{81AC771E-7814-4E92-BF25-2E2E34FF04D6}" destId="{FB548A72-6817-43FC-A3E3-1B5A251B8F91}" srcOrd="0" destOrd="0" presId="urn:microsoft.com/office/officeart/2005/8/layout/radial1"/>
    <dgm:cxn modelId="{7B5A158C-76A7-4903-9CAA-E3E309DFA6C3}" type="presOf" srcId="{81AC771E-7814-4E92-BF25-2E2E34FF04D6}" destId="{8BAB4257-A91A-45A7-B2DA-4064073C7074}" srcOrd="1" destOrd="0" presId="urn:microsoft.com/office/officeart/2005/8/layout/radial1"/>
    <dgm:cxn modelId="{07F5B9CC-5666-48CC-B6DB-A13781828B90}" srcId="{734A858D-BFFA-4704-9066-5E84E83959AF}" destId="{3753537A-F6ED-48D6-A923-5E3C2950D1B7}" srcOrd="0" destOrd="0" parTransId="{59B3E9C2-CC6D-402B-936E-3DA291EC4135}" sibTransId="{D20049CE-035D-4B11-B550-CFC7E442D837}"/>
    <dgm:cxn modelId="{34D347EF-91AF-4826-BD4B-8396650D17E8}" type="presParOf" srcId="{130179B7-7894-4460-80F2-69EBA639A752}" destId="{6F2FDD7F-D09B-40D9-A6F5-4CB384EAB1D6}" srcOrd="0" destOrd="0" presId="urn:microsoft.com/office/officeart/2005/8/layout/radial1"/>
    <dgm:cxn modelId="{691FD853-4B40-4071-99FB-037CE08014EA}" type="presParOf" srcId="{130179B7-7894-4460-80F2-69EBA639A752}" destId="{9D27C7BC-4D0F-4714-BF14-DB7D0354DA12}" srcOrd="1" destOrd="0" presId="urn:microsoft.com/office/officeart/2005/8/layout/radial1"/>
    <dgm:cxn modelId="{E26BCDE5-DE77-4CE2-A47A-423EB4BC32D1}" type="presParOf" srcId="{9D27C7BC-4D0F-4714-BF14-DB7D0354DA12}" destId="{ED47839B-B164-4AAD-AFA2-AAC6FF0AC5CA}" srcOrd="0" destOrd="0" presId="urn:microsoft.com/office/officeart/2005/8/layout/radial1"/>
    <dgm:cxn modelId="{E8A197FD-73C4-4896-8231-6E0FB68DEB88}" type="presParOf" srcId="{130179B7-7894-4460-80F2-69EBA639A752}" destId="{C820E1A5-5B09-4328-803A-1EC655093D66}" srcOrd="2" destOrd="0" presId="urn:microsoft.com/office/officeart/2005/8/layout/radial1"/>
    <dgm:cxn modelId="{ECD24F15-FEE3-41AA-8722-DDA73CA1DF58}" type="presParOf" srcId="{130179B7-7894-4460-80F2-69EBA639A752}" destId="{7068C922-7E9C-4F47-B9CD-8F7E8AFD0B8A}" srcOrd="3" destOrd="0" presId="urn:microsoft.com/office/officeart/2005/8/layout/radial1"/>
    <dgm:cxn modelId="{58414BCE-B5CD-4F2E-8589-09B8A5999092}" type="presParOf" srcId="{7068C922-7E9C-4F47-B9CD-8F7E8AFD0B8A}" destId="{E0A95AAA-0C5D-4584-AD4D-B67ACC804E23}" srcOrd="0" destOrd="0" presId="urn:microsoft.com/office/officeart/2005/8/layout/radial1"/>
    <dgm:cxn modelId="{C5FA7802-7BE8-4350-9F70-04EA414DFAC4}" type="presParOf" srcId="{130179B7-7894-4460-80F2-69EBA639A752}" destId="{43DEC9AC-4089-4609-BBD7-8CA6FB22BCDB}" srcOrd="4" destOrd="0" presId="urn:microsoft.com/office/officeart/2005/8/layout/radial1"/>
    <dgm:cxn modelId="{16DB5A5F-7E84-4F31-BF78-C8B69D06A988}" type="presParOf" srcId="{130179B7-7894-4460-80F2-69EBA639A752}" destId="{0C5ED62C-84B7-41C9-B523-210AD01BC5CA}" srcOrd="5" destOrd="0" presId="urn:microsoft.com/office/officeart/2005/8/layout/radial1"/>
    <dgm:cxn modelId="{F88F65A7-8396-4D55-A089-1B7692C7A684}" type="presParOf" srcId="{0C5ED62C-84B7-41C9-B523-210AD01BC5CA}" destId="{71C2C636-FAE2-48F4-8B5B-96E5314D459D}" srcOrd="0" destOrd="0" presId="urn:microsoft.com/office/officeart/2005/8/layout/radial1"/>
    <dgm:cxn modelId="{FD07A9D6-8909-44DE-9909-5E86ECFAB8C8}" type="presParOf" srcId="{130179B7-7894-4460-80F2-69EBA639A752}" destId="{7C480A22-227B-4283-A475-E1CA67249924}" srcOrd="6" destOrd="0" presId="urn:microsoft.com/office/officeart/2005/8/layout/radial1"/>
    <dgm:cxn modelId="{56FBB8F7-E1CA-45D9-A8B8-2C1D5242A879}" type="presParOf" srcId="{130179B7-7894-4460-80F2-69EBA639A752}" destId="{907547B5-5DBD-4E67-B052-49D13D6D9AC0}" srcOrd="7" destOrd="0" presId="urn:microsoft.com/office/officeart/2005/8/layout/radial1"/>
    <dgm:cxn modelId="{B08128D7-1AB8-4322-A681-051089FED79E}" type="presParOf" srcId="{907547B5-5DBD-4E67-B052-49D13D6D9AC0}" destId="{686B77A4-50B7-4EB2-ADA4-B2B99677F463}" srcOrd="0" destOrd="0" presId="urn:microsoft.com/office/officeart/2005/8/layout/radial1"/>
    <dgm:cxn modelId="{F2E71A55-73AE-42EF-9EE6-4CACF6544189}" type="presParOf" srcId="{130179B7-7894-4460-80F2-69EBA639A752}" destId="{11EEBD17-EDFB-4598-A8E2-2727A4F58D05}" srcOrd="8" destOrd="0" presId="urn:microsoft.com/office/officeart/2005/8/layout/radial1"/>
    <dgm:cxn modelId="{9C23C64F-8B79-4C8A-9138-202B957AB8EA}" type="presParOf" srcId="{130179B7-7894-4460-80F2-69EBA639A752}" destId="{81900FB9-E2AC-4DAA-9C65-788940660D74}" srcOrd="9" destOrd="0" presId="urn:microsoft.com/office/officeart/2005/8/layout/radial1"/>
    <dgm:cxn modelId="{470ECE48-EEB9-42FE-A23E-0E10A74190B8}" type="presParOf" srcId="{81900FB9-E2AC-4DAA-9C65-788940660D74}" destId="{AF404159-D3FB-41B8-9AD1-90C8D3D33B61}" srcOrd="0" destOrd="0" presId="urn:microsoft.com/office/officeart/2005/8/layout/radial1"/>
    <dgm:cxn modelId="{484C9538-3382-4053-96AE-116B6DA42F6B}" type="presParOf" srcId="{130179B7-7894-4460-80F2-69EBA639A752}" destId="{06D468D1-C100-49AA-9A56-C1C5313F5B42}" srcOrd="10" destOrd="0" presId="urn:microsoft.com/office/officeart/2005/8/layout/radial1"/>
    <dgm:cxn modelId="{FE8388D1-7B37-4863-A213-E12E4BC2F5FD}" type="presParOf" srcId="{130179B7-7894-4460-80F2-69EBA639A752}" destId="{FB548A72-6817-43FC-A3E3-1B5A251B8F91}" srcOrd="11" destOrd="0" presId="urn:microsoft.com/office/officeart/2005/8/layout/radial1"/>
    <dgm:cxn modelId="{9D486473-52A3-4E4E-844C-B6C4D8A06B41}" type="presParOf" srcId="{FB548A72-6817-43FC-A3E3-1B5A251B8F91}" destId="{8BAB4257-A91A-45A7-B2DA-4064073C7074}" srcOrd="0" destOrd="0" presId="urn:microsoft.com/office/officeart/2005/8/layout/radial1"/>
    <dgm:cxn modelId="{2CD80B4E-6E42-417A-86EA-305F66E5DDE6}" type="presParOf" srcId="{130179B7-7894-4460-80F2-69EBA639A752}" destId="{5511727C-F450-4C10-ACFC-4D75E11EDB89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mamundmdsmhs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85800" y="762000"/>
            <a:ext cx="7239000" cy="5334000"/>
          </a:xfrm>
          <a:prstGeom prst="roundRect">
            <a:avLst/>
          </a:prstGeom>
          <a:blipFill dpi="0" rotWithShape="1">
            <a:blip r:embed="rId2"/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9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11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11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en-US" sz="115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8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95" y="0"/>
            <a:ext cx="90883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/>
              <a:t>একক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কাজ</a:t>
            </a:r>
            <a:endParaRPr lang="en-US" sz="4000" b="1" dirty="0" smtClean="0"/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 err="1" smtClean="0"/>
              <a:t>লেনদেন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কাকে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বলে</a:t>
            </a:r>
            <a:r>
              <a:rPr lang="en-US" sz="4000" b="1" dirty="0" smtClean="0"/>
              <a:t>?</a:t>
            </a:r>
          </a:p>
          <a:p>
            <a:pPr algn="ctr"/>
            <a:r>
              <a:rPr lang="en-US" sz="4000" b="1" dirty="0" err="1" smtClean="0"/>
              <a:t>সময়ঃ</a:t>
            </a:r>
            <a:r>
              <a:rPr lang="en-US" sz="4000" b="1" dirty="0" smtClean="0"/>
              <a:t> ৩ </a:t>
            </a:r>
            <a:r>
              <a:rPr lang="en-US" sz="4000" b="1" dirty="0" err="1" smtClean="0"/>
              <a:t>মিনিট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18690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1472222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288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0162"/>
            <a:ext cx="8763000" cy="6501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05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59" y="838200"/>
            <a:ext cx="9012083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82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517" y="533400"/>
            <a:ext cx="9144000" cy="3048000"/>
            <a:chOff x="3517" y="533400"/>
            <a:chExt cx="9144000" cy="3048000"/>
          </a:xfrm>
        </p:grpSpPr>
        <p:sp>
          <p:nvSpPr>
            <p:cNvPr id="2" name="Rounded Rectangle 1"/>
            <p:cNvSpPr/>
            <p:nvPr/>
          </p:nvSpPr>
          <p:spPr>
            <a:xfrm>
              <a:off x="1956954" y="533400"/>
              <a:ext cx="5230091" cy="1572491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দলগত</a:t>
              </a:r>
              <a:r>
                <a:rPr lang="en-US" sz="60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6000" b="1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কাজ</a:t>
              </a:r>
              <a:endParaRPr lang="bn-IN" sz="6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4800" dirty="0" smtClean="0">
                  <a:solidFill>
                    <a:schemeClr val="bg2"/>
                  </a:solidFill>
                  <a:latin typeface="NikoshBAN" pitchFamily="2" charset="0"/>
                  <a:cs typeface="NikoshBAN" pitchFamily="2" charset="0"/>
                </a:rPr>
                <a:t>(</a:t>
              </a:r>
              <a:r>
                <a:rPr lang="bn-IN" sz="4800" dirty="0" smtClean="0">
                  <a:solidFill>
                    <a:schemeClr val="bg2"/>
                  </a:solidFill>
                  <a:latin typeface="NikoshBAN" pitchFamily="2" charset="0"/>
                  <a:cs typeface="NikoshBAN" pitchFamily="2" charset="0"/>
                </a:rPr>
                <a:t>সময়ঃ </a:t>
              </a:r>
              <a:r>
                <a:rPr lang="en-US" sz="4800" dirty="0" smtClean="0">
                  <a:solidFill>
                    <a:schemeClr val="bg2"/>
                  </a:solidFill>
                  <a:latin typeface="NikoshBAN" pitchFamily="2" charset="0"/>
                  <a:cs typeface="NikoshBAN" pitchFamily="2" charset="0"/>
                </a:rPr>
                <a:t>০৫</a:t>
              </a:r>
              <a:r>
                <a:rPr lang="bn-IN" sz="4800" dirty="0" smtClean="0">
                  <a:solidFill>
                    <a:schemeClr val="bg2"/>
                  </a:solidFill>
                  <a:latin typeface="NikoshBAN" pitchFamily="2" charset="0"/>
                  <a:cs typeface="NikoshBAN" pitchFamily="2" charset="0"/>
                </a:rPr>
                <a:t> মিনিট</a:t>
              </a:r>
              <a:r>
                <a:rPr lang="en-US" sz="4800" dirty="0" smtClean="0">
                  <a:solidFill>
                    <a:schemeClr val="bg2"/>
                  </a:solidFill>
                  <a:latin typeface="NikoshBAN" pitchFamily="2" charset="0"/>
                  <a:cs typeface="NikoshBAN" pitchFamily="2" charset="0"/>
                </a:rPr>
                <a:t>)</a:t>
              </a:r>
              <a:r>
                <a:rPr lang="bn-IN" sz="4800" dirty="0" smtClean="0">
                  <a:solidFill>
                    <a:schemeClr val="bg2"/>
                  </a:solidFill>
                  <a:latin typeface="NikoshBAN" pitchFamily="2" charset="0"/>
                  <a:cs typeface="NikoshBAN" pitchFamily="2" charset="0"/>
                </a:rPr>
                <a:t>  </a:t>
              </a:r>
              <a:endParaRPr lang="en-US" sz="4800" b="1" u="sng" dirty="0">
                <a:solidFill>
                  <a:schemeClr val="bg2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3517" y="2190299"/>
              <a:ext cx="9144000" cy="1391101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600" b="1" dirty="0" err="1" smtClean="0">
                  <a:latin typeface="Nikosh" panose="02000000000000000000" pitchFamily="2" charset="0"/>
                  <a:cs typeface="Nikosh" panose="02000000000000000000" pitchFamily="2" charset="0"/>
                </a:rPr>
                <a:t>লেনদেনের</a:t>
              </a:r>
              <a:r>
                <a:rPr lang="en-US" sz="6600" b="1" dirty="0" smtClean="0">
                  <a:latin typeface="Nikosh" panose="02000000000000000000" pitchFamily="2" charset="0"/>
                  <a:cs typeface="Nikosh" panose="02000000000000000000" pitchFamily="2" charset="0"/>
                </a:rPr>
                <a:t> ৫টি </a:t>
              </a:r>
              <a:r>
                <a:rPr lang="en-US" sz="6600" b="1" dirty="0" err="1" smtClean="0">
                  <a:latin typeface="Nikosh" panose="02000000000000000000" pitchFamily="2" charset="0"/>
                  <a:cs typeface="Nikosh" panose="02000000000000000000" pitchFamily="2" charset="0"/>
                </a:rPr>
                <a:t>উদাহরণ</a:t>
              </a:r>
              <a:r>
                <a:rPr lang="en-US" sz="6600" b="1" dirty="0" smtClean="0">
                  <a:latin typeface="Nikosh" panose="02000000000000000000" pitchFamily="2" charset="0"/>
                  <a:cs typeface="Nikosh" panose="02000000000000000000" pitchFamily="2" charset="0"/>
                </a:rPr>
                <a:t> </a:t>
              </a:r>
              <a:r>
                <a:rPr lang="en-US" sz="6600" b="1" dirty="0" err="1" smtClean="0">
                  <a:latin typeface="Nikosh" panose="02000000000000000000" pitchFamily="2" charset="0"/>
                  <a:cs typeface="Nikosh" panose="02000000000000000000" pitchFamily="2" charset="0"/>
                </a:rPr>
                <a:t>লিখো</a:t>
              </a:r>
              <a:r>
                <a:rPr lang="en-US" sz="6600" b="1" dirty="0" smtClean="0">
                  <a:latin typeface="Nikosh" panose="02000000000000000000" pitchFamily="2" charset="0"/>
                  <a:cs typeface="Nikosh" panose="02000000000000000000" pitchFamily="2" charset="0"/>
                </a:rPr>
                <a:t>।</a:t>
              </a:r>
              <a:endParaRPr lang="en-US" sz="6600" b="1" dirty="0"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1945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381000"/>
            <a:ext cx="3048000" cy="110799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6600" b="1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Object 4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0323556"/>
              </p:ext>
            </p:extLst>
          </p:nvPr>
        </p:nvGraphicFramePr>
        <p:xfrm>
          <a:off x="1905000" y="2057400"/>
          <a:ext cx="4267200" cy="360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Packager Shell Object" showAsIcon="1" r:id="rId4" imgW="914400" imgH="771480" progId="Package">
                  <p:embed/>
                </p:oleObj>
              </mc:Choice>
              <mc:Fallback>
                <p:oleObj name="Packager Shell Object" showAsIcon="1" r:id="rId4" imgW="914400" imgH="77148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05000" y="2057400"/>
                        <a:ext cx="4267200" cy="3600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459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0" y="838200"/>
            <a:ext cx="9144000" cy="60198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3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67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14800" y="857251"/>
            <a:ext cx="5029200" cy="48474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50" b="1" dirty="0">
                <a:latin typeface="NikoshBAN" panose="02000000000000000000" pitchFamily="2" charset="0"/>
                <a:cs typeface="NikoshBAN" panose="02000000000000000000" pitchFamily="2" charset="0"/>
              </a:rPr>
              <a:t>মোঃ মামুনুর রশীদ</a:t>
            </a:r>
            <a:endParaRPr lang="en-US" sz="405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50" b="1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(কম্পিউটার)</a:t>
            </a:r>
            <a:endParaRPr lang="en-US" sz="405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50" b="1" dirty="0">
                <a:latin typeface="NikoshBAN" panose="02000000000000000000" pitchFamily="2" charset="0"/>
                <a:cs typeface="NikoshBAN" panose="02000000000000000000" pitchFamily="2" charset="0"/>
              </a:rPr>
              <a:t>দেবকরা</a:t>
            </a:r>
            <a:r>
              <a:rPr lang="en-US" sz="405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50" b="1" dirty="0">
                <a:latin typeface="NikoshBAN" panose="02000000000000000000" pitchFamily="2" charset="0"/>
                <a:cs typeface="NikoshBAN" panose="02000000000000000000" pitchFamily="2" charset="0"/>
              </a:rPr>
              <a:t> মারগুবা ডঃ শহীদুল্লাহ মেমোরিয়াল উচ্চ বিদ্যালয়</a:t>
            </a:r>
            <a:endParaRPr lang="bn-IN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50" b="1" dirty="0">
                <a:latin typeface="NikoshBAN" panose="02000000000000000000" pitchFamily="2" charset="0"/>
                <a:cs typeface="NikoshBAN" panose="02000000000000000000" pitchFamily="2" charset="0"/>
              </a:rPr>
              <a:t>শাহ্‌রাস্তি, চাঁদপুর।</a:t>
            </a:r>
            <a:endParaRPr lang="en-US" sz="405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5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bn-IN" sz="4050" b="1" dirty="0">
                <a:latin typeface="NikoshBAN" panose="02000000000000000000" pitchFamily="2" charset="0"/>
                <a:cs typeface="NikoshBAN" panose="02000000000000000000" pitchFamily="2" charset="0"/>
              </a:rPr>
              <a:t> নং- </a:t>
            </a:r>
            <a:r>
              <a:rPr lang="bn-IN" sz="4050" b="1" dirty="0">
                <a:latin typeface="Times New Roman" panose="02020603050405020304" pitchFamily="18" charset="0"/>
                <a:cs typeface="NikoshBAN" panose="02000000000000000000" pitchFamily="2" charset="0"/>
              </a:rPr>
              <a:t>০১৭২৬১২৬১৪১</a:t>
            </a:r>
            <a:endParaRPr lang="en-US" sz="4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100" b="1" dirty="0">
                <a:latin typeface="NikoshBAN" panose="02000000000000000000" pitchFamily="2" charset="0"/>
                <a:cs typeface="NikoshBAN" panose="02000000000000000000" pitchFamily="2" charset="0"/>
              </a:rPr>
              <a:t>Email: </a:t>
            </a:r>
            <a:r>
              <a:rPr lang="en-US" sz="2100" b="1" dirty="0" smtClean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mamundmdsmhs@gmail.com</a:t>
            </a:r>
            <a:endParaRPr lang="en-US" sz="21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1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18" t="6914" r="25438"/>
          <a:stretch/>
        </p:blipFill>
        <p:spPr>
          <a:xfrm>
            <a:off x="0" y="304800"/>
            <a:ext cx="4114799" cy="6155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17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447800"/>
            <a:ext cx="9117842" cy="341632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নবম শ্রেণি</a:t>
            </a:r>
            <a:endParaRPr lang="en-US" sz="54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হিসাববিজ্ঞান</a:t>
            </a:r>
            <a:endParaRPr lang="en-US" sz="54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bn-IN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অধ্যায়ঃ </a:t>
            </a:r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লেনদেন</a:t>
            </a:r>
            <a:endParaRPr lang="en-US" sz="54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সময়ঃ ৫০ মিনিট </a:t>
            </a:r>
            <a:endParaRPr lang="en-US" sz="54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95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" y="-18197"/>
            <a:ext cx="4694337" cy="52023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00600" y="914400"/>
            <a:ext cx="434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পাও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49" y="5184185"/>
            <a:ext cx="46943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পণ্য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বিক্রয়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00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62550" cy="6883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62550" y="1219200"/>
            <a:ext cx="39814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/>
              <a:t>পণ্য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ক্রয়-বিক্রয়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কি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অর্থযুক্ত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ঘটনা</a:t>
            </a:r>
            <a:r>
              <a:rPr lang="en-US" sz="4000" b="1" dirty="0" smtClean="0"/>
              <a:t>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12551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46" y="0"/>
            <a:ext cx="9073578" cy="51054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5562600"/>
            <a:ext cx="90963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/>
              <a:t>অর্থযুক্ত</a:t>
            </a:r>
            <a:r>
              <a:rPr lang="en-US" sz="4000" b="1" dirty="0"/>
              <a:t> </a:t>
            </a:r>
            <a:r>
              <a:rPr lang="en-US" sz="4000" b="1" dirty="0" err="1" smtClean="0"/>
              <a:t>ঘটনাকে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কী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বলে</a:t>
            </a:r>
            <a:r>
              <a:rPr lang="en-US" sz="4000" b="1" dirty="0" smtClean="0"/>
              <a:t>?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362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00200" y="1981199"/>
            <a:ext cx="7924800" cy="2514601"/>
          </a:xfrm>
          <a:prstGeom prst="ellips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err="1" smtClean="0">
                <a:latin typeface="NikoshBAN" pitchFamily="2" charset="0"/>
                <a:cs typeface="NikoshBAN" pitchFamily="2" charset="0"/>
              </a:rPr>
              <a:t>লেনদেন</a:t>
            </a:r>
            <a:endParaRPr lang="en-US" sz="8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5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4636" y="249382"/>
            <a:ext cx="8956964" cy="538941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40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শিক্ষার্থীরা... </a:t>
            </a:r>
            <a:endParaRPr lang="en-US" sz="4000" b="1" dirty="0" smtClean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অর্থযুক্ত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অর্থবিহীন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তা </a:t>
            </a:r>
            <a:r>
              <a:rPr lang="bn-IN" sz="4000" b="1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বলতে </a:t>
            </a:r>
            <a:r>
              <a:rPr lang="bn-IN" sz="40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;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;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b="1" dirty="0" err="1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লেনদেনের</a:t>
            </a:r>
            <a:r>
              <a:rPr lang="en-US" sz="4000" b="1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sz="4000" b="1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b="1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;</a:t>
            </a:r>
            <a:endParaRPr lang="en-US" sz="4000" b="1" dirty="0" smtClean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লেনদেনের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বৈশিষ্ট্যগুলো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;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লেনদেনের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বৈশিষ্ট্যগুলো</a:t>
            </a:r>
            <a:r>
              <a:rPr lang="en-US" sz="4000" b="1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28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4119" y="2438400"/>
            <a:ext cx="9144000" cy="37856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/>
              <a:t>মূলশব্দ</a:t>
            </a:r>
            <a:endParaRPr lang="en-US" sz="40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 err="1" smtClean="0"/>
              <a:t>যা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কিছু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ঘটে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তাই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ঘটনা</a:t>
            </a:r>
            <a:r>
              <a:rPr lang="en-US" sz="4000" b="1" dirty="0" smtClean="0"/>
              <a:t>।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 err="1" smtClean="0"/>
              <a:t>ঘটনা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দুই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প্রকার</a:t>
            </a:r>
            <a:r>
              <a:rPr lang="en-US" sz="4000" b="1" dirty="0" smtClean="0"/>
              <a:t>।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 err="1" smtClean="0"/>
              <a:t>অর্থযুক্ত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এবং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অর্থবিহীন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ঘটনা</a:t>
            </a:r>
            <a:r>
              <a:rPr lang="en-US" sz="4000" b="1" dirty="0" smtClean="0"/>
              <a:t>।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 err="1" smtClean="0"/>
              <a:t>অর্থ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বা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সেবার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আদান-প্রদান</a:t>
            </a:r>
            <a:r>
              <a:rPr lang="en-US" sz="4000" b="1" dirty="0" smtClean="0"/>
              <a:t>।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 err="1" smtClean="0"/>
              <a:t>আর্থিক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অবস্থার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পরিবর্তন</a:t>
            </a:r>
            <a:r>
              <a:rPr lang="en-US" sz="4000" b="1" dirty="0" smtClean="0"/>
              <a:t>। </a:t>
            </a:r>
            <a:endParaRPr 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1495" y="0"/>
            <a:ext cx="90883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/>
              <a:t>লেনদেন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কাকে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বলে</a:t>
            </a:r>
            <a:r>
              <a:rPr lang="en-US" sz="4000" b="1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2195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5">
      <a:majorFont>
        <a:latin typeface="NikoshBAN"/>
        <a:ea typeface=""/>
        <a:cs typeface=""/>
      </a:majorFont>
      <a:minorFont>
        <a:latin typeface="NikoshB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163</Words>
  <Application>Microsoft Office PowerPoint</Application>
  <PresentationFormat>On-screen Show (4:3)</PresentationFormat>
  <Paragraphs>46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Nikosh</vt:lpstr>
      <vt:lpstr>NikoshBAN</vt:lpstr>
      <vt:lpstr>Times New Roman</vt:lpstr>
      <vt:lpstr>Wingdings</vt:lpstr>
      <vt:lpstr>Office Theme</vt:lpstr>
      <vt:lpstr>Packager Shell Object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DMDSMHS</cp:lastModifiedBy>
  <cp:revision>78</cp:revision>
  <dcterms:created xsi:type="dcterms:W3CDTF">2006-08-16T00:00:00Z</dcterms:created>
  <dcterms:modified xsi:type="dcterms:W3CDTF">2020-03-14T17:43:40Z</dcterms:modified>
</cp:coreProperties>
</file>