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303" r:id="rId3"/>
    <p:sldId id="322" r:id="rId4"/>
    <p:sldId id="323" r:id="rId5"/>
    <p:sldId id="307" r:id="rId6"/>
    <p:sldId id="306" r:id="rId7"/>
    <p:sldId id="308" r:id="rId8"/>
    <p:sldId id="311" r:id="rId9"/>
    <p:sldId id="313" r:id="rId10"/>
    <p:sldId id="314" r:id="rId11"/>
    <p:sldId id="318" r:id="rId12"/>
    <p:sldId id="291" r:id="rId13"/>
    <p:sldId id="316" r:id="rId14"/>
    <p:sldId id="315" r:id="rId15"/>
    <p:sldId id="320" r:id="rId16"/>
    <p:sldId id="32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647" autoAdjust="0"/>
    <p:restoredTop sz="94660"/>
  </p:normalViewPr>
  <p:slideViewPr>
    <p:cSldViewPr snapToGrid="0">
      <p:cViewPr>
        <p:scale>
          <a:sx n="63" d="100"/>
          <a:sy n="63" d="100"/>
        </p:scale>
        <p:origin x="-566" y="-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7901-1AEB-483F-BCCD-50343C9C404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B780-42CC-4106-BF41-BC3DF7BA1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0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43B7-8D83-474D-9C83-9B48F29263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2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86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5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2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6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0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06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6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46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1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91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C98E-55E0-489D-8992-4EF2A8F3732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7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12719" y="391916"/>
            <a:ext cx="7117081" cy="12387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R.I.RUSSEL\Desktop\hq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9296" y="1707901"/>
            <a:ext cx="7267072" cy="4909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18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57200" y="243840"/>
            <a:ext cx="7071360" cy="640080"/>
          </a:xfrm>
          <a:prstGeom prst="wedgeRoundRectCallout">
            <a:avLst>
              <a:gd name="adj1" fmla="val -19755"/>
              <a:gd name="adj2" fmla="val 19085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1040" y="243840"/>
            <a:ext cx="3215640" cy="64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965960"/>
            <a:ext cx="11582400" cy="9753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8" name="Pentagon 7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কুঞ্জ শব্দের অর্থ এবং বাক্য গঠন কর।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>
            <a:off x="304800" y="3131820"/>
            <a:ext cx="2859192" cy="1127760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3194470" y="3238500"/>
            <a:ext cx="8723210" cy="922020"/>
          </a:xfrm>
          <a:prstGeom prst="homePlate">
            <a:avLst>
              <a:gd name="adj" fmla="val 5841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 শব্দের অর্থ এবং বাক্য গঠন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04800" y="4442460"/>
            <a:ext cx="2859192" cy="861060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3163991" y="4442460"/>
            <a:ext cx="8723210" cy="861060"/>
          </a:xfrm>
          <a:prstGeom prst="homePlate">
            <a:avLst>
              <a:gd name="adj" fmla="val 5841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দোর শব্দের অর্থ এবং বাক্য গঠন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1" y="5532120"/>
            <a:ext cx="11582400" cy="9753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6" name="Pentagon 1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বেরিবেরি শব্দের অর্থ এবং বাক্য গঠন কর।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969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1" y="762000"/>
            <a:ext cx="5775959" cy="4876800"/>
          </a:xfrm>
          <a:prstGeom prst="rect">
            <a:avLst/>
          </a:prstGeom>
        </p:spPr>
      </p:pic>
      <p:pic>
        <p:nvPicPr>
          <p:cNvPr id="4" name="Picture 3" descr="Photo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720" y="762000"/>
            <a:ext cx="561848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289413"/>
            <a:ext cx="4236720" cy="2819344"/>
          </a:xfrm>
          <a:prstGeom prst="roundRect">
            <a:avLst/>
          </a:prstGeom>
        </p:spPr>
      </p:pic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9080" y="3535680"/>
            <a:ext cx="4229945" cy="3215640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1" y="184484"/>
            <a:ext cx="7086600" cy="3459480"/>
          </a:xfrm>
          <a:prstGeom prst="roundRect">
            <a:avLst>
              <a:gd name="adj" fmla="val 125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289560" y="3855720"/>
            <a:ext cx="7208520" cy="2895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ঢোকবার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!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দিন-দুই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নিস্তব্ধ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মধ্যাহ্নের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="" xmlns:p14="http://schemas.microsoft.com/office/powerpoint/2010/main" val="394020806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 flipH="1">
            <a:off x="171650" y="1300213"/>
            <a:ext cx="11689080" cy="5004334"/>
          </a:xfrm>
          <a:prstGeom prst="homePlate">
            <a:avLst>
              <a:gd name="adj" fmla="val 58417"/>
            </a:avLst>
          </a:prstGeom>
          <a:solidFill>
            <a:srgbClr val="00206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just">
              <a:lnSpc>
                <a:spcPct val="90000"/>
              </a:lnSpc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লেখক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 ,মানুষে মানুষে যেমন স্নেহ প্রীতির সম্পর্ক অন্য জীবের সঙ্গে ও মানুষের তেমন সম্পর্ক গড়ে উঠতে পারে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কিন্তু সেই সম্পর্ক স্থায়ীরুপ পেতে বাধাগ্রস্ত হয় নানা প্রতিকূল কারণে।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2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24361" y="137160"/>
            <a:ext cx="6355080" cy="1127760"/>
          </a:xfrm>
          <a:prstGeom prst="wedgeRoundRectCallout">
            <a:avLst>
              <a:gd name="adj1" fmla="val -18914"/>
              <a:gd name="adj2" fmla="val 1611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589521" y="137160"/>
            <a:ext cx="4535590" cy="1127760"/>
          </a:xfrm>
          <a:prstGeom prst="wedgeRoundRectCallout">
            <a:avLst>
              <a:gd name="adj1" fmla="val -18818"/>
              <a:gd name="adj2" fmla="val 1570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সময়ঃ১০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361" y="2867864"/>
            <a:ext cx="11582400" cy="1048816"/>
            <a:chOff x="588936" y="1806562"/>
            <a:chExt cx="10952587" cy="1705001"/>
          </a:xfrm>
        </p:grpSpPr>
        <p:sp>
          <p:nvSpPr>
            <p:cNvPr id="9" name="Pentagon 8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 algn="ctr">
                <a:lnSpc>
                  <a:spcPct val="90000"/>
                </a:lnSpc>
                <a:defRPr/>
              </a:pP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মানবেতর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প্রাণীর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মমত্ববোধ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আলোচনা কর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5519624"/>
            <a:ext cx="11582400" cy="1048816"/>
            <a:chOff x="588936" y="1806562"/>
            <a:chExt cx="10952587" cy="1705001"/>
          </a:xfrm>
        </p:grpSpPr>
        <p:sp>
          <p:nvSpPr>
            <p:cNvPr id="12" name="Pentagon 11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আলোচ্য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গদ্যাংশের সারমর্ম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লিখ?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792587" y="4174156"/>
            <a:ext cx="2281982" cy="8077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1"/>
            <a:ext cx="10957560" cy="868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461" y="1227223"/>
            <a:ext cx="427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খিস্টাব্দে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4684" y="1275348"/>
            <a:ext cx="427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8463" y="1564106"/>
            <a:ext cx="427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পাণ্ডুর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8630" y="1985212"/>
            <a:ext cx="427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6716" y="1804739"/>
            <a:ext cx="427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যৌবনে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শক্তিসাম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463" y="2442412"/>
            <a:ext cx="427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’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8475" y="3019929"/>
            <a:ext cx="427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দেওঘরে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8" y="3525254"/>
            <a:ext cx="427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2182" y="2418349"/>
            <a:ext cx="427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39" y="4078706"/>
            <a:ext cx="579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275" y="3092129"/>
            <a:ext cx="624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নিস্তব্ধ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মধ্যাহ্নের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0422" y="1676400"/>
            <a:ext cx="11299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কোনো পশু বা পাখির কোন কোন আচরণ তোমার কাছে মানুষের আচরনের মতো মনে হয়। তার একটি বর্ণনা 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2800" y="5334000"/>
            <a:ext cx="1056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9286" y="4088040"/>
            <a:ext cx="11299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অভিজ্ঞতা থেকে একটি ভ্রমনকাহিনীর বিবরণ </a:t>
            </a:r>
            <a:r>
              <a:rPr lang="bn-IN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2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38600" y="3122950"/>
            <a:ext cx="3764280" cy="87055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অথবা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422" y="137160"/>
            <a:ext cx="11492978" cy="115824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8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378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371024" y="328637"/>
            <a:ext cx="5989320" cy="15097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exels-photo-7362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2" y="1973179"/>
            <a:ext cx="10070431" cy="4728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7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528012"/>
            <a:ext cx="5356726" cy="3007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সুলতান আহমেদ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শিক্ষকঃ চরকুলঘাট দাখিল মাদ্রাসা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সদর,লালমনিরহাট।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০১৭২৫ ৪৪৯৯৯৮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sultanict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4483" y="389021"/>
            <a:ext cx="2514601" cy="716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7979" y="1515967"/>
            <a:ext cx="539014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গদ্য  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4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103" y="962539"/>
            <a:ext cx="5532897" cy="5329990"/>
          </a:xfrm>
          <a:prstGeom prst="rect">
            <a:avLst/>
          </a:prstGeom>
        </p:spPr>
      </p:pic>
      <p:pic>
        <p:nvPicPr>
          <p:cNvPr id="3" name="Picture 2" descr="অতিথি-পাখি-রক্ষা-করতে-হব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4" y="938475"/>
            <a:ext cx="5739063" cy="532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896" y="24057"/>
            <a:ext cx="8217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আমরা কিছু ছবি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60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4" y="276725"/>
            <a:ext cx="10924674" cy="6221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35937" y="1456739"/>
            <a:ext cx="8920126" cy="334384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1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85439" y="4157485"/>
            <a:ext cx="4795780" cy="614103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 চট্রোপাধ্যায়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8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6719" y="212558"/>
            <a:ext cx="7845639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613294" y="1768642"/>
            <a:ext cx="8723210" cy="1127760"/>
          </a:xfrm>
          <a:prstGeom prst="homePlate">
            <a:avLst>
              <a:gd name="adj" fmla="val 5841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সংক্ষেপে লেখক-পরিচিতি বলতে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732489" y="2857098"/>
            <a:ext cx="8712278" cy="975360"/>
          </a:xfrm>
          <a:prstGeom prst="homePlate">
            <a:avLst>
              <a:gd name="adj" fmla="val 5841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নতুন শব্দের অর্থ বলতে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 flipH="1">
            <a:off x="579591" y="3787864"/>
            <a:ext cx="11415892" cy="1048816"/>
          </a:xfrm>
          <a:prstGeom prst="homePlate">
            <a:avLst>
              <a:gd name="adj" fmla="val 5841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মানবেতর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661334" y="4978184"/>
            <a:ext cx="8723210" cy="1048816"/>
          </a:xfrm>
          <a:prstGeom prst="homePlate">
            <a:avLst>
              <a:gd name="adj" fmla="val 5841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গদ্যাংশের সারমর্ম বলতে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3962400" y="76200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8520" y="6091178"/>
            <a:ext cx="43027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- 15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১৮৭৬খ্রিষ্টাব্দ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0258"/>
            <a:ext cx="37033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" y="5983457"/>
            <a:ext cx="43662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১৬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১৯৩৮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2510258"/>
            <a:ext cx="3810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বড়দিদি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দেবদাস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শ্রীকান্ত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দত্তা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808220" y="4160521"/>
            <a:ext cx="294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17901"/>
            <a:ext cx="385572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মতিলাল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ভুবনমোহিনী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946666"/>
            <a:ext cx="3810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7520" y="4876801"/>
            <a:ext cx="8966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১৯২৩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জগত্তারিণী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স্বর্ণপদক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১৯৩৬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xe.jpg"/>
          <p:cNvPicPr>
            <a:picLocks noChangeAspect="1"/>
          </p:cNvPicPr>
          <p:nvPr/>
        </p:nvPicPr>
        <p:blipFill>
          <a:blip r:embed="rId2" cstate="print"/>
          <a:srcRect t="29167"/>
          <a:stretch>
            <a:fillRect/>
          </a:stretch>
        </p:blipFill>
        <p:spPr>
          <a:xfrm>
            <a:off x="3962400" y="1171844"/>
            <a:ext cx="4419600" cy="2942956"/>
          </a:xfrm>
          <a:prstGeom prst="ellipse">
            <a:avLst/>
          </a:prstGeom>
          <a:solidFill>
            <a:schemeClr val="accent5"/>
          </a:solidFill>
        </p:spPr>
      </p:pic>
      <p:sp>
        <p:nvSpPr>
          <p:cNvPr id="4" name="Rounded Rectangle 3"/>
          <p:cNvSpPr/>
          <p:nvPr/>
        </p:nvSpPr>
        <p:spPr>
          <a:xfrm>
            <a:off x="4625339" y="380105"/>
            <a:ext cx="3235960" cy="763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6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67640"/>
            <a:ext cx="7711440" cy="12496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8580120" y="339090"/>
            <a:ext cx="3611880" cy="90678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64592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5" name="Pentagon 4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কত তারিখে মৃত্যু বরণ করেন?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301752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0" name="Pentagon 9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এর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উল্লেখ্যযোগ্য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দুইটি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ন্থের নাম বল?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434340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4" name="Pentagon 13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কোথায় জন্ম গ্রহণ করেন?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566928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9" name="Pentagon 18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 কোথায়, কখন ডি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 উপাধিতে ভূষিত করেন?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29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503417"/>
            <a:ext cx="211836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1515591"/>
            <a:ext cx="259080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88204"/>
            <a:ext cx="211836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364856"/>
            <a:ext cx="259080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প্রার্থনামূলক 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755826"/>
            <a:ext cx="211836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2600" y="2844989"/>
            <a:ext cx="259080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ঊদ্যান/উপবন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4" y="2667367"/>
            <a:ext cx="1834665" cy="954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4326" y="3813819"/>
            <a:ext cx="1990282" cy="965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25" y="4907280"/>
            <a:ext cx="2261576" cy="1021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981" y="1406239"/>
            <a:ext cx="1654973" cy="108738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3884054"/>
            <a:ext cx="211836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08320" y="3902379"/>
            <a:ext cx="254508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আধার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4957756"/>
            <a:ext cx="211836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অতিথি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8320" y="5018716"/>
            <a:ext cx="254508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9829800" y="364856"/>
            <a:ext cx="2011680" cy="6178109"/>
          </a:xfrm>
          <a:prstGeom prst="wedgeRoundRectCallout">
            <a:avLst>
              <a:gd name="adj1" fmla="val -127633"/>
              <a:gd name="adj2" fmla="val 798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407" y="6080760"/>
            <a:ext cx="1387928" cy="77724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0" y="6027420"/>
            <a:ext cx="211836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08320" y="6080760"/>
            <a:ext cx="2545080" cy="777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মালাকর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4" y="94347"/>
            <a:ext cx="1834665" cy="1155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5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1223</TotalTime>
  <Words>451</Words>
  <Application>Microsoft Office PowerPoint</Application>
  <PresentationFormat>Custom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মূলায়ন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DOEL</dc:creator>
  <cp:lastModifiedBy>R.I.RUSSEL</cp:lastModifiedBy>
  <cp:revision>284</cp:revision>
  <dcterms:created xsi:type="dcterms:W3CDTF">2013-11-11T12:36:12Z</dcterms:created>
  <dcterms:modified xsi:type="dcterms:W3CDTF">2020-03-14T04:50:10Z</dcterms:modified>
</cp:coreProperties>
</file>