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1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7" autoAdjust="0"/>
  </p:normalViewPr>
  <p:slideViewPr>
    <p:cSldViewPr snapToGrid="0" showGuides="1">
      <p:cViewPr varScale="1">
        <p:scale>
          <a:sx n="64" d="100"/>
          <a:sy n="64" d="100"/>
        </p:scale>
        <p:origin x="9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75625-BCE9-4B7B-B29B-A94530A2F3E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B40911F-8E86-40AC-B17E-78FA9D85585C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ওয়েস্ট মাশরুম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FE7604-3938-4FD9-B469-3D76F2A81A95}" type="parTrans" cxnId="{06EFF421-0101-40DD-963C-500D937E155E}">
      <dgm:prSet/>
      <dgm:spPr/>
      <dgm:t>
        <a:bodyPr/>
        <a:lstStyle/>
        <a:p>
          <a:endParaRPr lang="en-US"/>
        </a:p>
      </dgm:t>
    </dgm:pt>
    <dgm:pt modelId="{45693D8A-259D-4173-A8B9-3632CA37EE97}" type="sibTrans" cxnId="{06EFF421-0101-40DD-963C-500D937E155E}">
      <dgm:prSet/>
      <dgm:spPr/>
      <dgm:t>
        <a:bodyPr/>
        <a:lstStyle/>
        <a:p>
          <a:endParaRPr lang="en-US"/>
        </a:p>
      </dgm:t>
    </dgm:pt>
    <dgm:pt modelId="{A6BCF589-7D75-40EC-B260-E0EF5533148E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মিল্কি মাশরুম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8BC1A6-5A6E-499F-894E-08EC79EC7303}" type="parTrans" cxnId="{71EF4F6C-E2E7-4BD4-BB72-C93FFEB7CC01}">
      <dgm:prSet/>
      <dgm:spPr/>
      <dgm:t>
        <a:bodyPr/>
        <a:lstStyle/>
        <a:p>
          <a:endParaRPr lang="en-US"/>
        </a:p>
      </dgm:t>
    </dgm:pt>
    <dgm:pt modelId="{DEAD70D8-D427-487D-BE8B-69B0AE9F376A}" type="sibTrans" cxnId="{71EF4F6C-E2E7-4BD4-BB72-C93FFEB7CC01}">
      <dgm:prSet/>
      <dgm:spPr/>
      <dgm:t>
        <a:bodyPr/>
        <a:lstStyle/>
        <a:p>
          <a:endParaRPr lang="en-US"/>
        </a:p>
      </dgm:t>
    </dgm:pt>
    <dgm:pt modelId="{5D14AE27-4C40-4E17-A6D3-F8E1A9CB4FA5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বাটন মাশরুম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3AF5A9-520D-40C1-9C30-A0C5A9EA7288}" type="parTrans" cxnId="{35A7307B-B29E-4B75-83E4-2A0FF587D710}">
      <dgm:prSet/>
      <dgm:spPr/>
      <dgm:t>
        <a:bodyPr/>
        <a:lstStyle/>
        <a:p>
          <a:endParaRPr lang="en-US"/>
        </a:p>
      </dgm:t>
    </dgm:pt>
    <dgm:pt modelId="{AE4409F4-46EB-4995-B0DF-DB8163C33735}" type="sibTrans" cxnId="{35A7307B-B29E-4B75-83E4-2A0FF587D710}">
      <dgm:prSet/>
      <dgm:spPr/>
      <dgm:t>
        <a:bodyPr/>
        <a:lstStyle/>
        <a:p>
          <a:endParaRPr lang="en-US"/>
        </a:p>
      </dgm:t>
    </dgm:pt>
    <dgm:pt modelId="{3F9C5226-55DE-4ADB-8F3D-4E54FD7A809D}" type="pres">
      <dgm:prSet presAssocID="{5C475625-BCE9-4B7B-B29B-A94530A2F3E0}" presName="linearFlow" presStyleCnt="0">
        <dgm:presLayoutVars>
          <dgm:dir/>
          <dgm:resizeHandles val="exact"/>
        </dgm:presLayoutVars>
      </dgm:prSet>
      <dgm:spPr/>
    </dgm:pt>
    <dgm:pt modelId="{511F5404-25FC-4CB4-892F-A5983CB4FA60}" type="pres">
      <dgm:prSet presAssocID="{7B40911F-8E86-40AC-B17E-78FA9D85585C}" presName="composite" presStyleCnt="0"/>
      <dgm:spPr/>
    </dgm:pt>
    <dgm:pt modelId="{88DC2B32-1FEB-40EB-BBBF-2A98812978E6}" type="pres">
      <dgm:prSet presAssocID="{7B40911F-8E86-40AC-B17E-78FA9D85585C}" presName="imgShp" presStyleLbl="fgImgPlace1" presStyleIdx="0" presStyleCnt="3" custLinFactNeighborX="18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924204BB-DC89-481E-9837-2FB10A8B7359}" type="pres">
      <dgm:prSet presAssocID="{7B40911F-8E86-40AC-B17E-78FA9D85585C}" presName="txShp" presStyleLbl="node1" presStyleIdx="0" presStyleCnt="3" custLinFactNeighborX="-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8E5E1-1922-45BF-8D9A-076ED7D5CEDB}" type="pres">
      <dgm:prSet presAssocID="{45693D8A-259D-4173-A8B9-3632CA37EE97}" presName="spacing" presStyleCnt="0"/>
      <dgm:spPr/>
    </dgm:pt>
    <dgm:pt modelId="{89C8E7F0-8DF1-44E9-B9B7-786AC5142D5B}" type="pres">
      <dgm:prSet presAssocID="{A6BCF589-7D75-40EC-B260-E0EF5533148E}" presName="composite" presStyleCnt="0"/>
      <dgm:spPr/>
    </dgm:pt>
    <dgm:pt modelId="{7FAF8CA3-2460-4D37-8BB3-03C76C987ADE}" type="pres">
      <dgm:prSet presAssocID="{A6BCF589-7D75-40EC-B260-E0EF5533148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0395704-962A-4C57-AF4D-A2551E5E0934}" type="pres">
      <dgm:prSet presAssocID="{A6BCF589-7D75-40EC-B260-E0EF5533148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7808E-E713-47C1-B401-6123F8AF4C42}" type="pres">
      <dgm:prSet presAssocID="{DEAD70D8-D427-487D-BE8B-69B0AE9F376A}" presName="spacing" presStyleCnt="0"/>
      <dgm:spPr/>
    </dgm:pt>
    <dgm:pt modelId="{FF8E7887-0DA1-4125-AAFE-29BF723DFD70}" type="pres">
      <dgm:prSet presAssocID="{5D14AE27-4C40-4E17-A6D3-F8E1A9CB4FA5}" presName="composite" presStyleCnt="0"/>
      <dgm:spPr/>
    </dgm:pt>
    <dgm:pt modelId="{EB4A69D0-DACB-4756-ACCC-C61D2063A7DC}" type="pres">
      <dgm:prSet presAssocID="{5D14AE27-4C40-4E17-A6D3-F8E1A9CB4FA5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E2B6635-73D0-4E68-97CE-26E1DA758E3E}" type="pres">
      <dgm:prSet presAssocID="{5D14AE27-4C40-4E17-A6D3-F8E1A9CB4FA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8453F-A3E3-40AD-818D-D055D1E3FF36}" type="presOf" srcId="{5C475625-BCE9-4B7B-B29B-A94530A2F3E0}" destId="{3F9C5226-55DE-4ADB-8F3D-4E54FD7A809D}" srcOrd="0" destOrd="0" presId="urn:microsoft.com/office/officeart/2005/8/layout/vList3"/>
    <dgm:cxn modelId="{2132DBD5-0ECB-414B-B6CC-CF84643D52CF}" type="presOf" srcId="{5D14AE27-4C40-4E17-A6D3-F8E1A9CB4FA5}" destId="{1E2B6635-73D0-4E68-97CE-26E1DA758E3E}" srcOrd="0" destOrd="0" presId="urn:microsoft.com/office/officeart/2005/8/layout/vList3"/>
    <dgm:cxn modelId="{35A7307B-B29E-4B75-83E4-2A0FF587D710}" srcId="{5C475625-BCE9-4B7B-B29B-A94530A2F3E0}" destId="{5D14AE27-4C40-4E17-A6D3-F8E1A9CB4FA5}" srcOrd="2" destOrd="0" parTransId="{B83AF5A9-520D-40C1-9C30-A0C5A9EA7288}" sibTransId="{AE4409F4-46EB-4995-B0DF-DB8163C33735}"/>
    <dgm:cxn modelId="{996E1C89-DB52-472A-9D0E-A41CC58D6FF3}" type="presOf" srcId="{A6BCF589-7D75-40EC-B260-E0EF5533148E}" destId="{50395704-962A-4C57-AF4D-A2551E5E0934}" srcOrd="0" destOrd="0" presId="urn:microsoft.com/office/officeart/2005/8/layout/vList3"/>
    <dgm:cxn modelId="{DBC0FE1E-8725-4C4B-AE42-82BC9ADB2986}" type="presOf" srcId="{7B40911F-8E86-40AC-B17E-78FA9D85585C}" destId="{924204BB-DC89-481E-9837-2FB10A8B7359}" srcOrd="0" destOrd="0" presId="urn:microsoft.com/office/officeart/2005/8/layout/vList3"/>
    <dgm:cxn modelId="{71EF4F6C-E2E7-4BD4-BB72-C93FFEB7CC01}" srcId="{5C475625-BCE9-4B7B-B29B-A94530A2F3E0}" destId="{A6BCF589-7D75-40EC-B260-E0EF5533148E}" srcOrd="1" destOrd="0" parTransId="{768BC1A6-5A6E-499F-894E-08EC79EC7303}" sibTransId="{DEAD70D8-D427-487D-BE8B-69B0AE9F376A}"/>
    <dgm:cxn modelId="{06EFF421-0101-40DD-963C-500D937E155E}" srcId="{5C475625-BCE9-4B7B-B29B-A94530A2F3E0}" destId="{7B40911F-8E86-40AC-B17E-78FA9D85585C}" srcOrd="0" destOrd="0" parTransId="{26FE7604-3938-4FD9-B469-3D76F2A81A95}" sibTransId="{45693D8A-259D-4173-A8B9-3632CA37EE97}"/>
    <dgm:cxn modelId="{C711E112-B818-4AD0-BFE3-8A3F5FF317B1}" type="presParOf" srcId="{3F9C5226-55DE-4ADB-8F3D-4E54FD7A809D}" destId="{511F5404-25FC-4CB4-892F-A5983CB4FA60}" srcOrd="0" destOrd="0" presId="urn:microsoft.com/office/officeart/2005/8/layout/vList3"/>
    <dgm:cxn modelId="{7430AEFF-04C9-4D34-8717-88EB7F8B2BD4}" type="presParOf" srcId="{511F5404-25FC-4CB4-892F-A5983CB4FA60}" destId="{88DC2B32-1FEB-40EB-BBBF-2A98812978E6}" srcOrd="0" destOrd="0" presId="urn:microsoft.com/office/officeart/2005/8/layout/vList3"/>
    <dgm:cxn modelId="{3AE7FE1A-2379-4A46-8AD7-75BDF076945B}" type="presParOf" srcId="{511F5404-25FC-4CB4-892F-A5983CB4FA60}" destId="{924204BB-DC89-481E-9837-2FB10A8B7359}" srcOrd="1" destOrd="0" presId="urn:microsoft.com/office/officeart/2005/8/layout/vList3"/>
    <dgm:cxn modelId="{42424020-C427-4EE8-89F0-D06B12A60CF7}" type="presParOf" srcId="{3F9C5226-55DE-4ADB-8F3D-4E54FD7A809D}" destId="{1B78E5E1-1922-45BF-8D9A-076ED7D5CEDB}" srcOrd="1" destOrd="0" presId="urn:microsoft.com/office/officeart/2005/8/layout/vList3"/>
    <dgm:cxn modelId="{EF4D9280-D344-4E4A-8410-8792EA471C0F}" type="presParOf" srcId="{3F9C5226-55DE-4ADB-8F3D-4E54FD7A809D}" destId="{89C8E7F0-8DF1-44E9-B9B7-786AC5142D5B}" srcOrd="2" destOrd="0" presId="urn:microsoft.com/office/officeart/2005/8/layout/vList3"/>
    <dgm:cxn modelId="{70B7BD59-C9AF-4005-AACB-A4A8F95A41AE}" type="presParOf" srcId="{89C8E7F0-8DF1-44E9-B9B7-786AC5142D5B}" destId="{7FAF8CA3-2460-4D37-8BB3-03C76C987ADE}" srcOrd="0" destOrd="0" presId="urn:microsoft.com/office/officeart/2005/8/layout/vList3"/>
    <dgm:cxn modelId="{1174F8CA-406C-4B31-BF43-41F3BE491EB3}" type="presParOf" srcId="{89C8E7F0-8DF1-44E9-B9B7-786AC5142D5B}" destId="{50395704-962A-4C57-AF4D-A2551E5E0934}" srcOrd="1" destOrd="0" presId="urn:microsoft.com/office/officeart/2005/8/layout/vList3"/>
    <dgm:cxn modelId="{F4FD6861-E419-41D0-921F-7C7D82944E9D}" type="presParOf" srcId="{3F9C5226-55DE-4ADB-8F3D-4E54FD7A809D}" destId="{61D7808E-E713-47C1-B401-6123F8AF4C42}" srcOrd="3" destOrd="0" presId="urn:microsoft.com/office/officeart/2005/8/layout/vList3"/>
    <dgm:cxn modelId="{F9045CFA-FA55-4730-BC57-240910C406B9}" type="presParOf" srcId="{3F9C5226-55DE-4ADB-8F3D-4E54FD7A809D}" destId="{FF8E7887-0DA1-4125-AAFE-29BF723DFD70}" srcOrd="4" destOrd="0" presId="urn:microsoft.com/office/officeart/2005/8/layout/vList3"/>
    <dgm:cxn modelId="{09EEC9D3-35F0-488E-877B-69B26B700047}" type="presParOf" srcId="{FF8E7887-0DA1-4125-AAFE-29BF723DFD70}" destId="{EB4A69D0-DACB-4756-ACCC-C61D2063A7DC}" srcOrd="0" destOrd="0" presId="urn:microsoft.com/office/officeart/2005/8/layout/vList3"/>
    <dgm:cxn modelId="{AACCD4A5-572C-4A5F-A493-4A457AFB201F}" type="presParOf" srcId="{FF8E7887-0DA1-4125-AAFE-29BF723DFD70}" destId="{1E2B6635-73D0-4E68-97CE-26E1DA758E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38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41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2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3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57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28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05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10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8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68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6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79BC47-59EF-4864-A841-52CD3CCC85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A3B33B-6CF6-4766-AD6C-340125E6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4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0362" y="530094"/>
            <a:ext cx="4505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1398500"/>
            <a:ext cx="10219764" cy="4854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1046" y="618569"/>
            <a:ext cx="4881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97" y="1763588"/>
            <a:ext cx="9681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spc="50" dirty="0" smtClean="0">
                <a:ln w="0"/>
                <a:pattFill prst="pct90">
                  <a:fgClr>
                    <a:srgbClr val="92D050"/>
                  </a:fgClr>
                  <a:bgClr>
                    <a:schemeClr val="bg1"/>
                  </a:bgClr>
                </a:patt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বড় হয়েছে কিন্তু শিরা গুলো ঢিলা হয়নি- এমন অবস্থায় হাত দিয়ে আলতো করে টেনে তোলতে হবে।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spc="50" dirty="0" smtClean="0">
                <a:ln w="0"/>
                <a:pattFill prst="pct90">
                  <a:fgClr>
                    <a:srgbClr val="92D050"/>
                  </a:fgClr>
                  <a:bgClr>
                    <a:schemeClr val="bg1"/>
                  </a:bgClr>
                </a:patt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গুড়া কেটে বাছাই করে পলি ব্যাগে ভরে মুখ বন্ধ করে রাখতে হবে।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spc="50" dirty="0" smtClean="0">
                <a:ln w="0"/>
                <a:pattFill prst="pct90">
                  <a:fgClr>
                    <a:srgbClr val="92D050"/>
                  </a:fgClr>
                  <a:bgClr>
                    <a:schemeClr val="bg1"/>
                  </a:bgClr>
                </a:patt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ঠান্ডা যায়গায় ২-৩ দিন এবং ফ্রিজে ৭-৮ দিন সংরক্ষণ করা যায়।</a:t>
            </a:r>
            <a:endParaRPr lang="en-US" sz="3600" b="1" spc="50" dirty="0">
              <a:ln w="0"/>
              <a:pattFill prst="pct90">
                <a:fgClr>
                  <a:srgbClr val="92D050"/>
                </a:fgClr>
                <a:bgClr>
                  <a:schemeClr val="bg1"/>
                </a:bgClr>
              </a:patt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8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4425" y="712694"/>
            <a:ext cx="3281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1220" y="2105561"/>
            <a:ext cx="8727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 দলে ভাগ হয়ে ওয়েস্ট মাশরুম চাষের পদ্ধতি সম্পর্কে আলোচনা করে শ্রেণিতে উপস্থাপন কর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8249" y="1089212"/>
            <a:ext cx="3926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482" y="2487706"/>
            <a:ext cx="8552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কয় ধরনের মাশরুম চাষ করা হয়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তিন ধরনের।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মাশরুম চাষের ঘরে তাপ মাত্রা কত হওয়া উচিৎ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২০ থেকে ৩০ ডিগ্রী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মাশরুম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৭০-৮০%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1012" y="833718"/>
            <a:ext cx="406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259" y="2433918"/>
            <a:ext cx="7261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গ্রামে মাশরুম চাষ সম্ভব কিনা তার একটি প্রতিবেদন তৈরী করে শ্রেণিতে উপস্থাপন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29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2753" y="954741"/>
            <a:ext cx="4491318" cy="18620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53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69742" y="3944905"/>
            <a:ext cx="4685646" cy="2285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2510"/>
            <a:ext cx="9601196" cy="1303867"/>
          </a:xfrm>
        </p:spPr>
        <p:txBody>
          <a:bodyPr/>
          <a:lstStyle/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237" y="1305907"/>
            <a:ext cx="5157787" cy="79197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শিক্ষক</a:t>
            </a:r>
            <a:endParaRPr lang="en-US" sz="3600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17" y="2166718"/>
            <a:ext cx="1549588" cy="1549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9513" y="1211778"/>
            <a:ext cx="5183188" cy="823913"/>
          </a:xfrm>
        </p:spPr>
        <p:txBody>
          <a:bodyPr/>
          <a:lstStyle/>
          <a:p>
            <a:pPr algn="ctr"/>
            <a:r>
              <a:rPr lang="en-US" sz="3600" dirty="0" err="1" smtClean="0"/>
              <a:t>পাঠ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270501" cy="4048127"/>
          </a:xfrm>
        </p:spPr>
        <p:txBody>
          <a:bodyPr>
            <a:noAutofit/>
          </a:bodyPr>
          <a:lstStyle/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অষ্টম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পাঠঃ ৪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9788" y="3958352"/>
            <a:ext cx="4955894" cy="2285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 BAN"/>
              </a:rPr>
              <a:t>মোঃ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 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 BAN"/>
              </a:rPr>
              <a:t>এমদাদুল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 BAN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 BAN"/>
              </a:rPr>
              <a:t>হক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 BAN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 BAN"/>
              </a:rPr>
              <a:t>সহকারি</a:t>
            </a:r>
            <a:r>
              <a:rPr lang="en-US" sz="2000" dirty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 BAN"/>
              </a:rPr>
              <a:t>শিক্ষক</a:t>
            </a:r>
            <a:r>
              <a:rPr lang="en-US" sz="2000" dirty="0">
                <a:solidFill>
                  <a:schemeClr val="tx1"/>
                </a:solidFill>
                <a:latin typeface="Nikosh BAN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Nikosh BAN"/>
              </a:rPr>
              <a:t>কৃষি</a:t>
            </a:r>
            <a:r>
              <a:rPr lang="en-US" sz="2000" dirty="0">
                <a:solidFill>
                  <a:schemeClr val="tx1"/>
                </a:solidFill>
                <a:latin typeface="Nikosh BAN"/>
              </a:rPr>
              <a:t>)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 BAN"/>
              </a:rPr>
              <a:t>খাকশ্রী</a:t>
            </a:r>
            <a:r>
              <a:rPr lang="en-US" sz="2000" dirty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 BAN"/>
              </a:rPr>
              <a:t>নূরুল</a:t>
            </a:r>
            <a:r>
              <a:rPr lang="en-US" sz="2000" dirty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 BAN"/>
              </a:rPr>
              <a:t>উলুম</a:t>
            </a:r>
            <a:r>
              <a:rPr lang="en-US" sz="2000" dirty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 BAN"/>
              </a:rPr>
              <a:t>ডি</a:t>
            </a:r>
            <a:r>
              <a:rPr lang="en-US" sz="2000" dirty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 BAN"/>
              </a:rPr>
              <a:t>এস</a:t>
            </a:r>
            <a:r>
              <a:rPr lang="en-US" sz="2000" dirty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 BAN"/>
              </a:rPr>
              <a:t>আলিম</a:t>
            </a:r>
            <a:r>
              <a:rPr lang="en-US" sz="2000" dirty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 BAN"/>
              </a:rPr>
              <a:t>মাদ্রাসা</a:t>
            </a:r>
            <a:endParaRPr lang="en-US" sz="2000" dirty="0">
              <a:solidFill>
                <a:schemeClr val="tx1"/>
              </a:solidFill>
              <a:latin typeface="Nikosh BAN"/>
            </a:endParaRPr>
          </a:p>
          <a:p>
            <a:pPr algn="ctr"/>
            <a:endParaRPr lang="en-US" sz="700" dirty="0">
              <a:solidFill>
                <a:srgbClr val="FFFF00"/>
              </a:solidFill>
              <a:latin typeface="Nikosh BAN"/>
            </a:endParaRPr>
          </a:p>
          <a:p>
            <a:pPr algn="ctr"/>
            <a:r>
              <a:rPr lang="bn-BD" sz="2000" dirty="0">
                <a:solidFill>
                  <a:schemeClr val="bg2">
                    <a:lumMod val="10000"/>
                  </a:schemeClr>
                </a:solidFill>
                <a:latin typeface="Nikosh BAN"/>
              </a:rPr>
              <a:t>মোবাইল ০১৭১৭২২৫৩৫৭</a:t>
            </a:r>
          </a:p>
          <a:p>
            <a:pPr algn="ctr"/>
            <a:r>
              <a:rPr lang="bn-BD" sz="2000" dirty="0">
                <a:solidFill>
                  <a:schemeClr val="bg2">
                    <a:lumMod val="10000"/>
                  </a:schemeClr>
                </a:solidFill>
                <a:latin typeface="Nikosh BAN"/>
              </a:rPr>
              <a:t>ই-মেইল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Nikosh BAN"/>
              </a:rPr>
              <a:t>kbdemdadul@gmail.com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Nikosh BAN"/>
              </a:rPr>
              <a:t>BTT </a:t>
            </a:r>
            <a:r>
              <a:rPr lang="en-US" sz="2000" dirty="0">
                <a:solidFill>
                  <a:srgbClr val="7030A0"/>
                </a:solidFill>
                <a:latin typeface="Nikosh BAN"/>
              </a:rPr>
              <a:t>ID NO 1004</a:t>
            </a:r>
          </a:p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40" y="2129564"/>
            <a:ext cx="1257475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461" y="1855694"/>
            <a:ext cx="403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একটা ভিডিও দেখি।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86262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376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70" y="3162113"/>
            <a:ext cx="10515600" cy="1325563"/>
          </a:xfrm>
        </p:spPr>
        <p:txBody>
          <a:bodyPr/>
          <a:lstStyle/>
          <a:p>
            <a:pPr algn="ctr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চাষ পদ্ধতি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55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কি কি ধরণের মাশরুম চাষ হয় তা বলতে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মাশরুম চাষ পদ্ধতি ব্যখ্যা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মাশরুমের পরিচর্যা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3395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7793450"/>
              </p:ext>
            </p:extLst>
          </p:nvPr>
        </p:nvGraphicFramePr>
        <p:xfrm>
          <a:off x="2139576" y="1580275"/>
          <a:ext cx="7878482" cy="437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1671" y="685798"/>
            <a:ext cx="11362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সাধারণত তিন ধরণের মাশরুম চাষ হয়ে থাকে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377" y="927846"/>
            <a:ext cx="599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মাশরুমের বীজ বা স্পন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294" y="2205314"/>
            <a:ext cx="102869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মাশরুমের বীজ ল্যাব্রেটরীতে টিস্যু কালচারের 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পেকেটজাত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7" y="1602723"/>
            <a:ext cx="4515968" cy="2942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42445" y="685800"/>
            <a:ext cx="5298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চাষঘর তৈরী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7765" y="1548934"/>
            <a:ext cx="5661211" cy="3049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পর্যাপ্ত অক্সিজেন প্রবেশের জন্য জানালা রাখতে হবে।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মাত্রা ২০-৩০ ডিগ্রী সেলসিয়াস রাখার ব্যবস্থা থাকতে হবে।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৭০- ৮০ % আপেক্ষিক আদ্রতার ব্যবস্থা রাখতে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718" y="115203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908" y="2622174"/>
            <a:ext cx="8606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মেঝে বা তাকে দুই ইঞ্চি পর পর স্পন সাজাতে হবে।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দৈনিক ৪-৫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 স্প্রে করতে হবে।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কখনও স্পসের উপর খবরের কাগজ বা বস্তা ভিজিয়ে একটু উঁচু করে রাখ তে হবে।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580</TotalTime>
  <Words>311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Garamond</vt:lpstr>
      <vt:lpstr>Nikosh BAN</vt:lpstr>
      <vt:lpstr>NikoshBAN</vt:lpstr>
      <vt:lpstr>Vrinda</vt:lpstr>
      <vt:lpstr>Wingdings</vt:lpstr>
      <vt:lpstr>Organic</vt:lpstr>
      <vt:lpstr>Package</vt:lpstr>
      <vt:lpstr>PowerPoint Presentation</vt:lpstr>
      <vt:lpstr>পরিচিতি</vt:lpstr>
      <vt:lpstr>PowerPoint Presentation</vt:lpstr>
      <vt:lpstr>মাশরুম চাষ পদ্ধতি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MADRASAH</dc:creator>
  <cp:lastModifiedBy>MADRASAH</cp:lastModifiedBy>
  <cp:revision>70</cp:revision>
  <dcterms:created xsi:type="dcterms:W3CDTF">2020-03-10T10:32:49Z</dcterms:created>
  <dcterms:modified xsi:type="dcterms:W3CDTF">2020-03-14T07:34:16Z</dcterms:modified>
</cp:coreProperties>
</file>