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81" r:id="rId3"/>
    <p:sldId id="285" r:id="rId4"/>
    <p:sldId id="286" r:id="rId5"/>
    <p:sldId id="287" r:id="rId6"/>
    <p:sldId id="260" r:id="rId7"/>
    <p:sldId id="291" r:id="rId8"/>
    <p:sldId id="261" r:id="rId9"/>
    <p:sldId id="272" r:id="rId10"/>
    <p:sldId id="289" r:id="rId11"/>
    <p:sldId id="288" r:id="rId12"/>
    <p:sldId id="274" r:id="rId13"/>
    <p:sldId id="282" r:id="rId14"/>
    <p:sldId id="278" r:id="rId15"/>
    <p:sldId id="266" r:id="rId16"/>
    <p:sldId id="284" r:id="rId17"/>
    <p:sldId id="283" r:id="rId18"/>
    <p:sldId id="276" r:id="rId19"/>
    <p:sldId id="267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1" autoAdjust="0"/>
  </p:normalViewPr>
  <p:slideViewPr>
    <p:cSldViewPr>
      <p:cViewPr varScale="1">
        <p:scale>
          <a:sx n="72" d="100"/>
          <a:sy n="72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A4EA3-ED28-4AD0-BC77-F844AE57FD63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975A0-5810-4AE0-99B0-9A3AF084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নং চিত্রটি দেখিয়ে প্রশ্ন করা যায় এটি সবুজ কেন? সম্ভাব্য উত্তর -ক্লোরোফিল থাকার জন্য। ২ নং চিত্রটি দেখিয়ে প্রশ্ন করা যায় এটি সাদা কেন? সম্ভাব্য উত্তর –ক্লোরোফিল না থাকার জন্য। </a:t>
            </a:r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কাছে</a:t>
            </a:r>
            <a:r>
              <a:rPr lang="bn-IN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IN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উত্তর জানার চেষ্টা করা যেতে পারে। উত্তর প্রাদানে সহায়তা করা যেতে পারে। </a:t>
            </a:r>
            <a:r>
              <a:rPr lang="bn-BD" sz="1000" dirty="0" smtClean="0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bn-IN" sz="1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1000" dirty="0" smtClean="0">
                <a:latin typeface="NikoshBAN" pitchFamily="2" charset="0"/>
                <a:cs typeface="NikoshBAN" pitchFamily="2" charset="0"/>
              </a:rPr>
              <a:t> ছত্রাক</a:t>
            </a:r>
            <a:r>
              <a:rPr lang="bn-IN" sz="1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শিরোনাম</a:t>
            </a:r>
            <a:r>
              <a:rPr lang="bn-BD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লেখাসহ </a:t>
            </a: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ঘোষণার জন্য রাখা হয়েছে</a:t>
            </a:r>
            <a:r>
              <a:rPr lang="bn-BD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কাঙ্খিত </a:t>
            </a:r>
            <a:r>
              <a:rPr lang="bn-BD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শিখনফলকে সামনে রেখে </a:t>
            </a: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পাঠকে</a:t>
            </a:r>
            <a:r>
              <a:rPr lang="bn-BD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ধারাবাহিকভাবে পরিচালনার উদ্দেশ্যে </a:t>
            </a: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</a:t>
            </a:r>
            <a:r>
              <a:rPr lang="bn-BD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 হয়েছে।</a:t>
            </a:r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বিভিন্ন স্তরের</a:t>
            </a:r>
            <a:r>
              <a:rPr lang="bn-BD" baseline="0" dirty="0" smtClean="0"/>
              <a:t> শিক্ষার্থীদেরকে ২ জনের দলে ভাগ করে </a:t>
            </a:r>
            <a:r>
              <a:rPr lang="bn-IN" baseline="0" dirty="0" smtClean="0"/>
              <a:t>নেওয়া যেতে পারে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6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ছত্রাকের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সংক্রমণের ফলে আমাদের শারিরীক সমস্যাগুলো শিক্ষার্থীদের কাছে জেনে নেওয়া জেতে পারে। তাদের উত্তর প্রদানের পর সহয়ায়তার জন্য স্লাইডের চিত্রগুলি প্রদর্শণ করে উত্তর বের করে আনা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1" dirty="0" smtClean="0"/>
              <a:t>এখানে</a:t>
            </a:r>
            <a:r>
              <a:rPr lang="bn-IN" b="1" baseline="0" dirty="0" smtClean="0"/>
              <a:t> ২ নং শিখনফল অর্জনের লক্ষ্যে উপস্থাপন অব্যাহত রাখা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2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1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নং শিখনফল অর্জনের লক্ষ্যে এই স্লাইডটি রাখা হয়েছে। </a:t>
            </a:r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শৈবাল</a:t>
            </a:r>
            <a:r>
              <a:rPr lang="bn-IN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অ্যালজিন তৈরি</a:t>
            </a:r>
            <a:r>
              <a:rPr lang="bn-IN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হয়,যা আইস্ক্রিম তৈরিতে ব্যবহার করা হয়। </a:t>
            </a:r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5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75A0-5810-4AE0-99B0-9A3AF08454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6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99410"/>
            <a:ext cx="6858000" cy="5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1940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229600" cy="1143000"/>
          </a:xfrm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ছত্রাকের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সংক্রমন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r="26973"/>
          <a:stretch/>
        </p:blipFill>
        <p:spPr>
          <a:xfrm>
            <a:off x="800100" y="838200"/>
            <a:ext cx="20193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20313"/>
          <a:stretch/>
        </p:blipFill>
        <p:spPr>
          <a:xfrm>
            <a:off x="800100" y="2750344"/>
            <a:ext cx="20193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891088"/>
            <a:ext cx="20193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035300" y="1299001"/>
            <a:ext cx="5729454" cy="83099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 দাদ,ছুলী, ছোলম।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3048000" y="3263805"/>
            <a:ext cx="5729454" cy="83099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পাটের কালোপট্টি রোগ।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5257800"/>
            <a:ext cx="574845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আখের লাল পচা রোগ।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0999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6706"/>
            <a:ext cx="8229600" cy="3707294"/>
          </a:xfrm>
        </p:spPr>
        <p:txBody>
          <a:bodyPr>
            <a:norm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009668"/>
            <a:ext cx="8000999" cy="9848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সংক্রমন প্রতিরোধের উপায় বর্ণনা কর।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6706"/>
            <a:ext cx="8000999" cy="31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91518"/>
            <a:ext cx="5410200" cy="646331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সংক্রমন প্রতিরোধের উপায়ঃ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6" r="22572"/>
          <a:stretch/>
        </p:blipFill>
        <p:spPr>
          <a:xfrm>
            <a:off x="190500" y="4953000"/>
            <a:ext cx="270510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111021"/>
            <a:ext cx="2743200" cy="1766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8"/>
          <a:stretch/>
        </p:blipFill>
        <p:spPr>
          <a:xfrm>
            <a:off x="152400" y="2971800"/>
            <a:ext cx="2743200" cy="1889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05150" y="1308056"/>
            <a:ext cx="57531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রোগে আক্রান্ত ব্যক্তির জিনিস পত্র 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চিরুনি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স্যান্ডেল) ব্যবহার না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456694"/>
            <a:ext cx="5715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রোগে আক্রান্ত ব্যক্তির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 আসা।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111500" y="5252591"/>
            <a:ext cx="57404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আক্রান্ত উদ্ভিদে ঔষুধ ছিটানো বা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Bef>
                <a:spcPts val="0"/>
              </a:spcBef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পুড়িয়ে ফেলা।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6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কোন উদ্ভিদ?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962400" cy="26971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962400" cy="2697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343400"/>
            <a:ext cx="8153400" cy="230832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 সমাঙ্গ বর্গের ক্লোরোফিলযুক্ত সবুজ উদ্ভিদ। এরা মাটি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ও অন্য গাছের উপর হয়ে থাকে। সবুজ ছাড়াও এরা লাল বা বাদামি হয়ে থাকে। বেশির ভাগ জলাশয়ে স্পাইরোগাইরা নামক শৈবাল পাওয়া যায়।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শৈবাল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87487"/>
            <a:ext cx="2726531" cy="4648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30" y="1487487"/>
            <a:ext cx="2645569" cy="4648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87487"/>
            <a:ext cx="3009900" cy="4648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563914" y="1600200"/>
            <a:ext cx="212288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bn-IN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5424" y="142101"/>
            <a:ext cx="4777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শৈবালের উপকারিতাঃ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7"/>
          <a:stretch/>
        </p:blipFill>
        <p:spPr>
          <a:xfrm>
            <a:off x="418324" y="762000"/>
            <a:ext cx="2160622" cy="197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4" y="2855813"/>
            <a:ext cx="2184400" cy="196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6" y="4920456"/>
            <a:ext cx="2133600" cy="190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124200" y="1209526"/>
            <a:ext cx="45720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 তৈরি করতে সামুদ্রিক শৈবালজাত অ্যালজিন ব্যবহৃত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8133" y="3075057"/>
            <a:ext cx="4628067" cy="1077218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শৈবাল আয়োডিন ও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পটাশিয়ামের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5257800"/>
            <a:ext cx="4724400" cy="107721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সামুদ্রিক শৈবাল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সবজি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খাওয়া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u="sng" dirty="0" smtClean="0"/>
              <a:t/>
            </a:r>
            <a:br>
              <a:rPr lang="bn-IN" u="sng" dirty="0" smtClean="0"/>
            </a:br>
            <a:r>
              <a:rPr lang="bn-IN" sz="89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পাটের কালোপট্টি রোগ নিচের কোনটির কারণে 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ব্যাকটেরিয়া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756831"/>
            <a:ext cx="1447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সঠিক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উত্তর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4648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ও শৈবালের তুলনা কর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581400" cy="4721681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মনসুর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রাজনগর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কলমাকান্দা,নেত্রকোণা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০১৭১২৫৩২২৭৬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3941" y="2187347"/>
            <a:ext cx="1370716" cy="1339419"/>
          </a:xfrm>
        </p:spPr>
      </p:pic>
      <p:sp>
        <p:nvSpPr>
          <p:cNvPr id="6" name="Rectangle 5"/>
          <p:cNvSpPr/>
          <p:nvPr/>
        </p:nvSpPr>
        <p:spPr>
          <a:xfrm>
            <a:off x="5181600" y="1536700"/>
            <a:ext cx="3581400" cy="470898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9" y="2171698"/>
            <a:ext cx="1981201" cy="23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800" cy="6019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00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>
          <a:xfrm>
            <a:off x="4965700" y="279400"/>
            <a:ext cx="3886200" cy="478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9400"/>
            <a:ext cx="4114800" cy="485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700" y="518160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181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82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31" y="895350"/>
            <a:ext cx="3886200" cy="438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9" y="876845"/>
            <a:ext cx="3962400" cy="4387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7825" y="5257800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ত্রঃ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400" y="5283200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ত্রঃ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35651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শৈবাল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35652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ছত্রাক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00200" y="1600200"/>
            <a:ext cx="6324600" cy="3352800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-----------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ছত্রাক কী তা বলতে পারবে।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ছত্রাকের অর্থনৈতিক গুরুত্ত্ব ব্যাখ্যা করতে পারবে।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সংক্রমন ও প্রতিরোধের উপায় বর্ণনা করতে পারবে।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শৈবালের উপকারী ও অপকারী ভূমিকা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495800" cy="2876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0"/>
            <a:ext cx="375920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86200"/>
            <a:ext cx="4445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759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411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ছত্রাক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0621"/>
          <a:stretch/>
        </p:blipFill>
        <p:spPr>
          <a:xfrm>
            <a:off x="457200" y="1524000"/>
            <a:ext cx="8229600" cy="37391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371600" y="5369537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কী তা ব্যাখ্যা কর।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05900" cy="452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4572000"/>
            <a:ext cx="9144000" cy="206210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সমাঙ্গদেহী ক্লোরোফিলবিহীন অসবুজ উদ্ভিদ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পরভোজী বা মৃতভোজী। পরভোজী ছত্রাক বাসি ও পঁচা খাদ্যদ্রব্য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 রুটি ও চামড়া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 ইত্যাদিতে জন্মায়। মৃতভোজী ছত্রাক মৃত জীবদেহ বা জৈব পদার্থপূর্ণ মাটিতে জন্মায়।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506</Words>
  <Application>Microsoft Office PowerPoint</Application>
  <PresentationFormat>On-screen Show (4:3)</PresentationFormat>
  <Paragraphs>91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NikoshBAN</vt:lpstr>
      <vt:lpstr>SutonnyOMJ</vt:lpstr>
      <vt:lpstr>Vrinda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জোড়ায় কাজ</vt:lpstr>
      <vt:lpstr>PowerPoint Presentation</vt:lpstr>
      <vt:lpstr>PowerPoint Presentation</vt:lpstr>
      <vt:lpstr>                   ছত্রাকের সংক্রমন</vt:lpstr>
      <vt:lpstr>দলীয় কাজ</vt:lpstr>
      <vt:lpstr>PowerPoint Presentation</vt:lpstr>
      <vt:lpstr>PowerPoint Presentation</vt:lpstr>
      <vt:lpstr>এটি কোন উদ্ভিদ?</vt:lpstr>
      <vt:lpstr>সামুদ্রিক শৈবাল</vt:lpstr>
      <vt:lpstr>PowerPoint Presentation</vt:lpstr>
      <vt:lpstr> মূল্যায়ণ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bd</dc:creator>
  <cp:lastModifiedBy>bd</cp:lastModifiedBy>
  <cp:revision>120</cp:revision>
  <dcterms:created xsi:type="dcterms:W3CDTF">2006-08-16T00:00:00Z</dcterms:created>
  <dcterms:modified xsi:type="dcterms:W3CDTF">2020-03-14T06:56:11Z</dcterms:modified>
</cp:coreProperties>
</file>