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7" r:id="rId3"/>
    <p:sldId id="269" r:id="rId4"/>
    <p:sldId id="258" r:id="rId5"/>
    <p:sldId id="259" r:id="rId6"/>
    <p:sldId id="274" r:id="rId7"/>
    <p:sldId id="262" r:id="rId8"/>
    <p:sldId id="263" r:id="rId9"/>
    <p:sldId id="270" r:id="rId10"/>
    <p:sldId id="264" r:id="rId11"/>
    <p:sldId id="265" r:id="rId12"/>
    <p:sldId id="266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3F1E8"/>
    <a:srgbClr val="0BB7A7"/>
    <a:srgbClr val="FF6600"/>
    <a:srgbClr val="817203"/>
    <a:srgbClr val="FF0000"/>
    <a:srgbClr val="D2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E30F3-5F4F-4B41-8A86-5BF119EA4B4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48C81-FE24-4FDE-B5F8-FB75A0BF2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4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48C81-FE24-4FDE-B5F8-FB75A0BF22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"/>
            <a:ext cx="6705600" cy="5029200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4953000"/>
            <a:ext cx="6705600" cy="341632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s-IN" sz="1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762000" y="0"/>
            <a:ext cx="7543800" cy="1722120"/>
          </a:xfrm>
          <a:custGeom>
            <a:avLst/>
            <a:gdLst>
              <a:gd name="connsiteX0" fmla="*/ 0 w 7543800"/>
              <a:gd name="connsiteY0" fmla="*/ 1066800 h 2133600"/>
              <a:gd name="connsiteX1" fmla="*/ 1885950 w 7543800"/>
              <a:gd name="connsiteY1" fmla="*/ 1066800 h 2133600"/>
              <a:gd name="connsiteX2" fmla="*/ 1885950 w 7543800"/>
              <a:gd name="connsiteY2" fmla="*/ 0 h 2133600"/>
              <a:gd name="connsiteX3" fmla="*/ 5657850 w 7543800"/>
              <a:gd name="connsiteY3" fmla="*/ 0 h 2133600"/>
              <a:gd name="connsiteX4" fmla="*/ 5657850 w 7543800"/>
              <a:gd name="connsiteY4" fmla="*/ 1066800 h 2133600"/>
              <a:gd name="connsiteX5" fmla="*/ 7543800 w 7543800"/>
              <a:gd name="connsiteY5" fmla="*/ 1066800 h 2133600"/>
              <a:gd name="connsiteX6" fmla="*/ 3771900 w 7543800"/>
              <a:gd name="connsiteY6" fmla="*/ 2133600 h 2133600"/>
              <a:gd name="connsiteX7" fmla="*/ 0 w 7543800"/>
              <a:gd name="connsiteY7" fmla="*/ 1066800 h 2133600"/>
              <a:gd name="connsiteX0" fmla="*/ 0 w 7543800"/>
              <a:gd name="connsiteY0" fmla="*/ 1066800 h 2133600"/>
              <a:gd name="connsiteX1" fmla="*/ 1443990 w 7543800"/>
              <a:gd name="connsiteY1" fmla="*/ 640080 h 2133600"/>
              <a:gd name="connsiteX2" fmla="*/ 1885950 w 7543800"/>
              <a:gd name="connsiteY2" fmla="*/ 0 h 2133600"/>
              <a:gd name="connsiteX3" fmla="*/ 5657850 w 7543800"/>
              <a:gd name="connsiteY3" fmla="*/ 0 h 2133600"/>
              <a:gd name="connsiteX4" fmla="*/ 5657850 w 7543800"/>
              <a:gd name="connsiteY4" fmla="*/ 1066800 h 2133600"/>
              <a:gd name="connsiteX5" fmla="*/ 7543800 w 7543800"/>
              <a:gd name="connsiteY5" fmla="*/ 1066800 h 2133600"/>
              <a:gd name="connsiteX6" fmla="*/ 3771900 w 7543800"/>
              <a:gd name="connsiteY6" fmla="*/ 2133600 h 2133600"/>
              <a:gd name="connsiteX7" fmla="*/ 0 w 7543800"/>
              <a:gd name="connsiteY7" fmla="*/ 1066800 h 2133600"/>
              <a:gd name="connsiteX0" fmla="*/ 0 w 7543800"/>
              <a:gd name="connsiteY0" fmla="*/ 1066800 h 2133600"/>
              <a:gd name="connsiteX1" fmla="*/ 1443990 w 7543800"/>
              <a:gd name="connsiteY1" fmla="*/ 640080 h 2133600"/>
              <a:gd name="connsiteX2" fmla="*/ 1885950 w 7543800"/>
              <a:gd name="connsiteY2" fmla="*/ 0 h 2133600"/>
              <a:gd name="connsiteX3" fmla="*/ 5657850 w 7543800"/>
              <a:gd name="connsiteY3" fmla="*/ 0 h 2133600"/>
              <a:gd name="connsiteX4" fmla="*/ 6099810 w 7543800"/>
              <a:gd name="connsiteY4" fmla="*/ 701040 h 2133600"/>
              <a:gd name="connsiteX5" fmla="*/ 7543800 w 7543800"/>
              <a:gd name="connsiteY5" fmla="*/ 1066800 h 2133600"/>
              <a:gd name="connsiteX6" fmla="*/ 3771900 w 7543800"/>
              <a:gd name="connsiteY6" fmla="*/ 2133600 h 2133600"/>
              <a:gd name="connsiteX7" fmla="*/ 0 w 7543800"/>
              <a:gd name="connsiteY7" fmla="*/ 1066800 h 2133600"/>
              <a:gd name="connsiteX0" fmla="*/ 0 w 7543800"/>
              <a:gd name="connsiteY0" fmla="*/ 1066800 h 1722120"/>
              <a:gd name="connsiteX1" fmla="*/ 1443990 w 7543800"/>
              <a:gd name="connsiteY1" fmla="*/ 640080 h 1722120"/>
              <a:gd name="connsiteX2" fmla="*/ 1885950 w 7543800"/>
              <a:gd name="connsiteY2" fmla="*/ 0 h 1722120"/>
              <a:gd name="connsiteX3" fmla="*/ 5657850 w 7543800"/>
              <a:gd name="connsiteY3" fmla="*/ 0 h 1722120"/>
              <a:gd name="connsiteX4" fmla="*/ 6099810 w 7543800"/>
              <a:gd name="connsiteY4" fmla="*/ 701040 h 1722120"/>
              <a:gd name="connsiteX5" fmla="*/ 7543800 w 7543800"/>
              <a:gd name="connsiteY5" fmla="*/ 1066800 h 1722120"/>
              <a:gd name="connsiteX6" fmla="*/ 3817620 w 7543800"/>
              <a:gd name="connsiteY6" fmla="*/ 1722120 h 1722120"/>
              <a:gd name="connsiteX7" fmla="*/ 0 w 7543800"/>
              <a:gd name="connsiteY7" fmla="*/ 106680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1722120">
                <a:moveTo>
                  <a:pt x="0" y="1066800"/>
                </a:moveTo>
                <a:lnTo>
                  <a:pt x="1443990" y="640080"/>
                </a:lnTo>
                <a:lnTo>
                  <a:pt x="1885950" y="0"/>
                </a:lnTo>
                <a:lnTo>
                  <a:pt x="5657850" y="0"/>
                </a:lnTo>
                <a:lnTo>
                  <a:pt x="6099810" y="701040"/>
                </a:lnTo>
                <a:lnTo>
                  <a:pt x="7543800" y="1066800"/>
                </a:lnTo>
                <a:lnTo>
                  <a:pt x="3817620" y="172212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0BB7A7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2075795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১৯৫২ সালের ২৬ শে জানুয়ারি ঢাকায় ছাত্রসমাজ  প্রতিবাদে ফেটে পড়ে কেন বুঝিয়ে দাও ।</a:t>
            </a:r>
          </a:p>
          <a:p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২১ শে ফেব্রূয়ারি রাষ্ট্র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 হিসেবে পালন করার সিদ্ধান্ত কত তারিখে নেওয়া হয়?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3048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52400"/>
            <a:ext cx="3505200" cy="1470025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7315200" cy="30480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as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ভাষা-আন্দোলন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কেন হয়েছিল ?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ভাষা-শহীদদের জন্য আমাদের কী করা প্রয়োজন ?</a:t>
            </a:r>
          </a:p>
        </p:txBody>
      </p:sp>
    </p:spTree>
    <p:extLst>
      <p:ext uri="{BB962C8B-B14F-4D97-AF65-F5344CB8AC3E}">
        <p14:creationId xmlns:p14="http://schemas.microsoft.com/office/powerpoint/2010/main" val="41620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762000"/>
            <a:ext cx="5638800" cy="1523999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8610600" cy="15240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as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ভাষা-আন্দোলন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উপলক্ষে 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ছড়া,কবিতা,গল্প ,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 রচনা করে ও ছবি এঁকে এক</a:t>
            </a:r>
            <a:r>
              <a:rPr lang="as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দেয়াল পত্রিকা  তৈরী কর 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TSS-DOEL-21\Users\Public\T.T.C flower\IMG_03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6" r="34055" b="66889"/>
          <a:stretch/>
        </p:blipFill>
        <p:spPr bwMode="auto">
          <a:xfrm>
            <a:off x="1676400" y="-76200"/>
            <a:ext cx="5715000" cy="5255669"/>
          </a:xfrm>
          <a:prstGeom prst="hear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4902637"/>
            <a:ext cx="4083050" cy="36317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10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840" y="152400"/>
            <a:ext cx="6080760" cy="205740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52400" y="1905000"/>
            <a:ext cx="4343400" cy="322326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667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হাফিজুল </a:t>
            </a:r>
            <a:r>
              <a:rPr lang="bn-BD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ভাঙ্গামোড় দাখিল মাদ্‌রাসা,</a:t>
            </a: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ফুলবাড়ী , কুড়িগ্রাম।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 flipV="1">
            <a:off x="4876800" y="2004060"/>
            <a:ext cx="4038600" cy="31242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895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শ্রেণি-ষষ্ঠ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বিষয়-বাংলা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সময়-৫০ 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335092"/>
              </p:ext>
            </p:extLst>
          </p:nvPr>
        </p:nvGraphicFramePr>
        <p:xfrm>
          <a:off x="2743200" y="228600"/>
          <a:ext cx="374639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ackager Shell Object" showAsIcon="1" r:id="rId3" imgW="5919480" imgH="685800" progId="Package">
                  <p:embed/>
                </p:oleObj>
              </mc:Choice>
              <mc:Fallback>
                <p:oleObj name="Packager Shell Object" showAsIcon="1" r:id="rId3" imgW="59194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228600"/>
                        <a:ext cx="374639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9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020.jpg_480_480_0_64000_0_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4419600" cy="40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12" y="1066800"/>
            <a:ext cx="4415488" cy="40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0" y="5410200"/>
            <a:ext cx="2667000" cy="762000"/>
          </a:xfrm>
          <a:custGeom>
            <a:avLst/>
            <a:gdLst>
              <a:gd name="connsiteX0" fmla="*/ 0 w 2971800"/>
              <a:gd name="connsiteY0" fmla="*/ 0 h 702021"/>
              <a:gd name="connsiteX1" fmla="*/ 2971800 w 2971800"/>
              <a:gd name="connsiteY1" fmla="*/ 0 h 702021"/>
              <a:gd name="connsiteX2" fmla="*/ 2971800 w 2971800"/>
              <a:gd name="connsiteY2" fmla="*/ 702021 h 702021"/>
              <a:gd name="connsiteX3" fmla="*/ 0 w 2971800"/>
              <a:gd name="connsiteY3" fmla="*/ 702021 h 702021"/>
              <a:gd name="connsiteX4" fmla="*/ 0 w 2971800"/>
              <a:gd name="connsiteY4" fmla="*/ 0 h 702021"/>
              <a:gd name="connsiteX0" fmla="*/ 0 w 2971800"/>
              <a:gd name="connsiteY0" fmla="*/ 0 h 702021"/>
              <a:gd name="connsiteX1" fmla="*/ 2971800 w 2971800"/>
              <a:gd name="connsiteY1" fmla="*/ 0 h 702021"/>
              <a:gd name="connsiteX2" fmla="*/ 2103120 w 2971800"/>
              <a:gd name="connsiteY2" fmla="*/ 365760 h 702021"/>
              <a:gd name="connsiteX3" fmla="*/ 2971800 w 2971800"/>
              <a:gd name="connsiteY3" fmla="*/ 702021 h 702021"/>
              <a:gd name="connsiteX4" fmla="*/ 0 w 2971800"/>
              <a:gd name="connsiteY4" fmla="*/ 702021 h 702021"/>
              <a:gd name="connsiteX5" fmla="*/ 0 w 2971800"/>
              <a:gd name="connsiteY5" fmla="*/ 0 h 70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800" h="702021">
                <a:moveTo>
                  <a:pt x="0" y="0"/>
                </a:moveTo>
                <a:lnTo>
                  <a:pt x="2971800" y="0"/>
                </a:lnTo>
                <a:cubicBezTo>
                  <a:pt x="2966720" y="121920"/>
                  <a:pt x="2108200" y="243840"/>
                  <a:pt x="2103120" y="365760"/>
                </a:cubicBezTo>
                <a:lnTo>
                  <a:pt x="2971800" y="702021"/>
                </a:lnTo>
                <a:lnTo>
                  <a:pt x="0" y="70202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 </a:t>
            </a:r>
            <a:r>
              <a:rPr lang="bn-B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মিনার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7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590800"/>
            <a:ext cx="5257800" cy="14465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 একুশে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39725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রফিকুল ইসলাম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04800"/>
            <a:ext cx="7696199" cy="4836794"/>
          </a:xfrm>
        </p:spPr>
      </p:pic>
      <p:sp>
        <p:nvSpPr>
          <p:cNvPr id="7" name="TextBox 6"/>
          <p:cNvSpPr txBox="1"/>
          <p:nvPr/>
        </p:nvSpPr>
        <p:spPr>
          <a:xfrm>
            <a:off x="3200400" y="5715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 পত্রিকা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839200" cy="4648200"/>
          </a:xfrm>
        </p:spPr>
        <p:txBody>
          <a:bodyPr>
            <a:normAutofit/>
          </a:bodyPr>
          <a:lstStyle/>
          <a:p>
            <a:pPr algn="l"/>
            <a:endParaRPr lang="bn-BD" sz="3600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রফিকুল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পরিচয় বলতে পারবে।</a:t>
            </a:r>
          </a:p>
          <a:p>
            <a:pPr algn="l">
              <a:buFont typeface="Wingdings" pitchFamily="2" charset="2"/>
              <a:buChar char="Ø"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প্রবন্ধটি আদর্শরুপে পাঠ করে সিংহদ্বার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খণ্ডযুদ্ধ, দাবানল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l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সভ্য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নিখিল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বলতে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১৯৫২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 মহান ভাষা-আন্দোলনের সংক্ষিপ্ত 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 </a:t>
            </a:r>
          </a:p>
          <a:p>
            <a:pPr algn="l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বর্ণনা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1897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160144" y="762000"/>
            <a:ext cx="4739640" cy="1524000"/>
          </a:xfrm>
          <a:prstGeom prst="wedgeRectCallout">
            <a:avLst/>
          </a:prstGeom>
          <a:solidFill>
            <a:srgbClr val="D2DFEE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745836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002280"/>
            <a:ext cx="7924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শহীদ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মিনার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নির্মাণের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ও তারিখ কত ?</a:t>
            </a:r>
            <a:endParaRPr lang="bn-BD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352800"/>
            <a:ext cx="792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শব্দগুলোর অর্থ বলঃ</a:t>
            </a:r>
          </a:p>
          <a:p>
            <a:r>
              <a:rPr lang="bn-BD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সিংহদ্বার, খণ্ডযুদ্ধ, দাবানল, সভ্য, নিখিল ।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161</Words>
  <Application>Microsoft Office PowerPoint</Application>
  <PresentationFormat>On-screen Show (4:3)</PresentationFormat>
  <Paragraphs>36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NikoshBAN</vt:lpstr>
      <vt:lpstr>Wingdings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Admin</cp:lastModifiedBy>
  <cp:revision>164</cp:revision>
  <dcterms:created xsi:type="dcterms:W3CDTF">2006-08-16T00:00:00Z</dcterms:created>
  <dcterms:modified xsi:type="dcterms:W3CDTF">2020-03-14T06:21:06Z</dcterms:modified>
</cp:coreProperties>
</file>