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91" r:id="rId2"/>
    <p:sldId id="289" r:id="rId3"/>
    <p:sldId id="290" r:id="rId4"/>
    <p:sldId id="299" r:id="rId5"/>
    <p:sldId id="301" r:id="rId6"/>
    <p:sldId id="300" r:id="rId7"/>
    <p:sldId id="269" r:id="rId8"/>
    <p:sldId id="262" r:id="rId9"/>
    <p:sldId id="274" r:id="rId10"/>
    <p:sldId id="278" r:id="rId11"/>
    <p:sldId id="271" r:id="rId12"/>
    <p:sldId id="287" r:id="rId13"/>
    <p:sldId id="292" r:id="rId14"/>
    <p:sldId id="276" r:id="rId15"/>
    <p:sldId id="275" r:id="rId16"/>
    <p:sldId id="273" r:id="rId17"/>
    <p:sldId id="282" r:id="rId18"/>
    <p:sldId id="298" r:id="rId19"/>
    <p:sldId id="293" r:id="rId20"/>
    <p:sldId id="283" r:id="rId21"/>
    <p:sldId id="296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E42D5-DAF7-4036-9E5B-8EE573A9559E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6EC3A-C3EE-4343-B6E1-A3C146B2D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84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6EC3A-C3EE-4343-B6E1-A3C146B2DDC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8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6EC3A-C3EE-4343-B6E1-A3C146B2DDC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02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6EC3A-C3EE-4343-B6E1-A3C146B2DDC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9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42E7-A358-4FE9-8BB4-F2DD02F8F79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B890-5E8A-429C-B445-FCCED6C13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1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42E7-A358-4FE9-8BB4-F2DD02F8F79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B890-5E8A-429C-B445-FCCED6C13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2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42E7-A358-4FE9-8BB4-F2DD02F8F79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B890-5E8A-429C-B445-FCCED6C13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40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42E7-A358-4FE9-8BB4-F2DD02F8F79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B890-5E8A-429C-B445-FCCED6C138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629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42E7-A358-4FE9-8BB4-F2DD02F8F79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B890-5E8A-429C-B445-FCCED6C13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88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42E7-A358-4FE9-8BB4-F2DD02F8F79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B890-5E8A-429C-B445-FCCED6C13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68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42E7-A358-4FE9-8BB4-F2DD02F8F79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B890-5E8A-429C-B445-FCCED6C13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92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42E7-A358-4FE9-8BB4-F2DD02F8F79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B890-5E8A-429C-B445-FCCED6C13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71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42E7-A358-4FE9-8BB4-F2DD02F8F79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B890-5E8A-429C-B445-FCCED6C13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5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42E7-A358-4FE9-8BB4-F2DD02F8F79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B890-5E8A-429C-B445-FCCED6C13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42E7-A358-4FE9-8BB4-F2DD02F8F79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B890-5E8A-429C-B445-FCCED6C13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5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42E7-A358-4FE9-8BB4-F2DD02F8F79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B890-5E8A-429C-B445-FCCED6C13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42E7-A358-4FE9-8BB4-F2DD02F8F79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B890-5E8A-429C-B445-FCCED6C13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6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42E7-A358-4FE9-8BB4-F2DD02F8F79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B890-5E8A-429C-B445-FCCED6C13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3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42E7-A358-4FE9-8BB4-F2DD02F8F79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B890-5E8A-429C-B445-FCCED6C13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3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42E7-A358-4FE9-8BB4-F2DD02F8F79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B890-5E8A-429C-B445-FCCED6C13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3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42E7-A358-4FE9-8BB4-F2DD02F8F79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B890-5E8A-429C-B445-FCCED6C13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8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5E142E7-A358-4FE9-8BB4-F2DD02F8F79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5B890-5E8A-429C-B445-FCCED6C13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556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597" y="40341"/>
            <a:ext cx="904365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আজকের ক্লাসে সবাইকে স্বাগতম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ce Book Mark Zuckerbe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5320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10200"/>
            <a:ext cx="6553200" cy="14465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facebook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এর জনক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মার্ক জ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bn-BD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কারবার্গ</a:t>
            </a:r>
            <a:endParaRPr lang="en-US" sz="4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533400"/>
            <a:ext cx="18473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9400" y="228600"/>
            <a:ext cx="2514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হার্ভাড বিশ্ববিদ্যালয়ের শিক্ষার্থী মার্ক জাকারবার্গ তাঁর চার বন্ধুর হাতে সূচিত হয় সামাজিক যোগাযোগের জনপ্রিয় মাধ্যম ফেসবুক। বর্তমানে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১১৯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face book</a:t>
            </a:r>
            <a:endParaRPr lang="bn-BD" sz="3200" dirty="0" smtClean="0"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a Lovel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226"/>
            <a:ext cx="5943600" cy="6912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50114"/>
            <a:ext cx="5943600" cy="7078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লর্ড বায়রনের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অ্যাডা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লাভলেস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প্রোগ্রামিং ধারনার প্রবর্তক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9800" y="685800"/>
            <a:ext cx="2971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এনালিটিক্যাল ইঞ্জিনকে কাজে লাগানোর জন্য ‘প্রোগ্রামিং’ – এর ধারণা সামনে নিয়ে আসেন।  তাই অ্যাডা লাভলেসকে প্রোগ্রামিং ধারণার প্রবর্তক হিসেবে সম্মানিত করা হয়।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59" y="4343400"/>
            <a:ext cx="8991601" cy="21236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কি? এর ব্যবহারকারীর সংখ্যা কত?</a:t>
            </a:r>
          </a:p>
          <a:p>
            <a:pPr marL="342900" indent="-342900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 অ্যাডা লাভলেস এর পিতার নাম কি?</a:t>
            </a:r>
            <a:endPara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 ই-মেইলের কাজ কি?</a:t>
            </a:r>
            <a:endPara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0"/>
            <a:ext cx="31242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43000"/>
            <a:ext cx="41910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0"/>
            <a:ext cx="22860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সমাধান-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80530"/>
            <a:ext cx="8686800" cy="34163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১। </a:t>
            </a:r>
            <a:r>
              <a:rPr lang="en-US" sz="3200" dirty="0" smtClean="0"/>
              <a:t>বর্তমান পৃথিবীর সবচেয়ে জনপ্রিয় সামাজিক যোগাযোগ মাধ্যমের নাম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হচ্ছে-ফেসবুক ।এর ব্যবহারকারীর সংখ্যা প্রায় ১৪১৫ </a:t>
            </a:r>
            <a:r>
              <a:rPr lang="en-US" sz="3200" dirty="0" err="1" smtClean="0"/>
              <a:t>মিলিয়ন</a:t>
            </a:r>
            <a:r>
              <a:rPr lang="en-US" sz="3200" dirty="0" smtClean="0"/>
              <a:t>।</a:t>
            </a:r>
          </a:p>
          <a:p>
            <a:endParaRPr lang="en-US" sz="3200" dirty="0" smtClean="0"/>
          </a:p>
          <a:p>
            <a:r>
              <a:rPr lang="en-US" sz="3600" dirty="0" smtClean="0"/>
              <a:t>২।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অ্যাডা লাভলেস এর পিতার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লর্ড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বায়রণ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ই-মেইলের কাজ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হচ্ছে-দ্রুত তথ্য আদান-প্রদান 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96422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ll Ga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5000" cy="6121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50114"/>
            <a:ext cx="5715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বিল গেটস (১৯৮১– বর্তমান)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1219200"/>
            <a:ext cx="3048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উইন্ডোজের আবিষ্কারক ও মাইক্রোসফট কোম্পানীর প্রতিষ্ঠাতা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ve Jo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29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91200"/>
            <a:ext cx="32004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স্টিভ জবস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533400"/>
            <a:ext cx="3657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পার্সোনাল কম্পিউটার আবিষ্কারক ও এ্যাপল কোম্পানীর প্রতিষ্ঠাতা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glielmo-Marconi.jpg"/>
          <p:cNvPicPr>
            <a:picLocks noChangeAspect="1"/>
          </p:cNvPicPr>
          <p:nvPr/>
        </p:nvPicPr>
        <p:blipFill>
          <a:blip r:embed="rId2"/>
          <a:srcRect l="5721" t="4639" r="6555" b="11323"/>
          <a:stretch>
            <a:fillRect/>
          </a:stretch>
        </p:blipFill>
        <p:spPr>
          <a:xfrm>
            <a:off x="-11243" y="0"/>
            <a:ext cx="6400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53340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বেতার যন্ত্রের আবিষ্কারক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5334000"/>
            <a:ext cx="3505200" cy="1323439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গুগলিয়েলমো মার্কনি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(১৮৭৪-১৯৩৭)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9400" y="1143000"/>
            <a:ext cx="2362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বেতার তরঙ্গ ব্যবহার করে একই কাজে প্রথম সফল হন ইতালির বিজ্ঞানী গুগ্লিয়েলমো মার্কনি।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6226"/>
            <a:ext cx="2514600" cy="92333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8077200" cy="42473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 উইন্ডোজের আবিস্কারকের </a:t>
            </a:r>
            <a:r>
              <a:rPr lang="bn-BD" sz="5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নাম কি? </a:t>
            </a:r>
          </a:p>
          <a:p>
            <a:pPr marL="342900" indent="-342900"/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 .এ্যাপল কম্পিউটার কোম্পানীর প্রতিষ্ঠাতার নাম </a:t>
            </a:r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5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/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bn-BD" sz="5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বেতার</a:t>
            </a:r>
            <a:r>
              <a:rPr lang="en-US" sz="5400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5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ls Bab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711" y="19987"/>
            <a:ext cx="4495800" cy="42672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Picture 4" descr="analiytical_engin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6600"/>
            <a:ext cx="4038600" cy="2667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6" name="Picture 5" descr="Difference Engi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44"/>
            <a:ext cx="3962400" cy="265201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493300" y="434215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কম্পিউটারের বিকাশ বা প্রচলন শুরু হয় চার্লস ব্যাবেজ নামে একজন ইংরেজ গণিতবিদ এবং প্রকৌশলীর হাতে। সময় কাল- [১৭৯১-১৮৭১]। তাঁকে বলে থাকে আধুনিক কম্পিউটারের জনক।</a:t>
            </a:r>
          </a:p>
          <a:p>
            <a:pPr>
              <a:defRPr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তিনি তৈরি করেন ডিফারেনস ইঞ্জিন ও এনালিটিক্যাল ইঞ্জিন নামে দুইটি গণনা যন্ত্র।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0"/>
            <a:ext cx="24272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চার্লস ব্যাবেজ 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26670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ডিফারেন্স</a:t>
            </a:r>
            <a:r>
              <a:rPr lang="en-US" sz="4400" dirty="0" smtClean="0"/>
              <a:t> </a:t>
            </a:r>
            <a:r>
              <a:rPr lang="en-US" sz="4400" dirty="0" err="1" smtClean="0"/>
              <a:t>ইঞ্জিন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943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ইনালিটিক্যাল</a:t>
            </a:r>
            <a:r>
              <a:rPr lang="en-US" sz="4800" dirty="0" smtClean="0"/>
              <a:t> </a:t>
            </a:r>
            <a:r>
              <a:rPr lang="en-US" sz="4800" dirty="0" err="1" smtClean="0"/>
              <a:t>ইঞ্জিন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854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29980"/>
            <a:ext cx="267573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5400" dirty="0" err="1" smtClean="0"/>
              <a:t>জোড়্য়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কাজ</a:t>
            </a:r>
            <a:endParaRPr lang="en-US" sz="10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90600"/>
            <a:ext cx="5652807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0" y="5486400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4000" dirty="0" err="1" smtClean="0"/>
              <a:t>ডিফারেন্স</a:t>
            </a:r>
            <a:r>
              <a:rPr lang="en-US" sz="4000" dirty="0" smtClean="0"/>
              <a:t> </a:t>
            </a:r>
            <a:r>
              <a:rPr lang="en-US" sz="4000" dirty="0" err="1" smtClean="0"/>
              <a:t>ইঞ্জিন</a:t>
            </a:r>
            <a:r>
              <a:rPr lang="en-US" sz="4000" dirty="0" smtClean="0"/>
              <a:t> ও </a:t>
            </a:r>
            <a:r>
              <a:rPr lang="en-US" sz="4000" dirty="0" err="1" smtClean="0"/>
              <a:t>এনালিটিক্যালি</a:t>
            </a:r>
            <a:r>
              <a:rPr lang="en-US" sz="4000" dirty="0" smtClean="0"/>
              <a:t> </a:t>
            </a:r>
            <a:r>
              <a:rPr lang="en-US" sz="4000" dirty="0" err="1" smtClean="0"/>
              <a:t>ইঞ্জিন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সম্পকে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ব্যাখ্যা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</a:t>
            </a:r>
            <a:r>
              <a:rPr lang="en-US" sz="4000" dirty="0" smtClean="0"/>
              <a:t>।</a:t>
            </a:r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990600"/>
            <a:ext cx="6019800" cy="46166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6600" dirty="0" smtClean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মোঃ আব্দুর রহিম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গাংরা ইসলামিয়া বালিকা দাখিল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মাদ্রাসা</a:t>
            </a:r>
          </a:p>
          <a:p>
            <a:pPr>
              <a:defRPr/>
            </a:pPr>
            <a:r>
              <a:rPr lang="en-US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ধামইরহাট, নওগাঁ।</a:t>
            </a:r>
          </a:p>
          <a:p>
            <a:pPr>
              <a:defRPr/>
            </a:pPr>
            <a:r>
              <a:rPr lang="en-US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01740-642950</a:t>
            </a:r>
          </a:p>
          <a:p>
            <a:pPr>
              <a:defRPr/>
            </a:pPr>
            <a:r>
              <a:rPr lang="en-US" sz="360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Batch- 38-ID_28</a:t>
            </a:r>
            <a:endParaRPr lang="bn-BD" sz="40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14400"/>
            <a:ext cx="2382936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9200"/>
            <a:ext cx="9144000" cy="19389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বিকাশে উল্লেখযোগ্য ব্যক্তিদের একটি তালিকা ও তাদের কর্মকাল তৈরী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13741"/>
            <a:ext cx="2971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কাজ- </a:t>
            </a:r>
            <a:endParaRPr lang="en-US" sz="4800" dirty="0">
              <a:solidFill>
                <a:schemeClr val="bg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00400"/>
            <a:ext cx="5334000" cy="365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0"/>
            <a:ext cx="28194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বাড়ীর কাজ--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029200"/>
            <a:ext cx="7086600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66738" indent="-56673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সংশ্লিষ্ট ব্যক্তিবর্গের অবদান বর্ণনা কর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08086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68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57200" y="3810000"/>
            <a:ext cx="8229600" cy="129540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endParaRPr lang="en-US" sz="13800" dirty="0">
              <a:solidFill>
                <a:schemeClr val="accent3"/>
              </a:solidFill>
              <a:latin typeface="SutonnyMJ" pitchFamily="2" charset="0"/>
              <a:ea typeface="+mj-ea"/>
              <a:cs typeface="SutonnyMJ" pitchFamily="2" charset="0"/>
            </a:endParaRPr>
          </a:p>
        </p:txBody>
      </p:sp>
      <p:pic>
        <p:nvPicPr>
          <p:cNvPr id="6" name="Picture 5" descr="Tuli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6" y="838200"/>
            <a:ext cx="9006404" cy="60198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648" y="6824"/>
            <a:ext cx="9095096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সবাইকে ধন্যবাদ</a:t>
            </a:r>
            <a:endParaRPr lang="en-US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0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9568"/>
            <a:ext cx="910874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2">
                    <a:lumMod val="75000"/>
                  </a:schemeClr>
                </a:solidFill>
              </a:rPr>
              <a:t>পাঠ পরিচিতি</a:t>
            </a:r>
            <a:endParaRPr lang="en-US" sz="7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95400"/>
            <a:ext cx="9108744" cy="40010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: নবম          </a:t>
            </a:r>
          </a:p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:প্রথম</a:t>
            </a:r>
          </a:p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: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:৪৫ মিনিট</a:t>
            </a:r>
          </a:p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   :১4/০৩/২০ইং</a:t>
            </a:r>
          </a:p>
          <a:p>
            <a:endParaRPr lang="en-US" sz="5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0"/>
            <a:ext cx="4114800" cy="5181600"/>
          </a:xfrm>
          <a:prstGeom prst="rect">
            <a:avLst/>
          </a:prstGeom>
        </p:spPr>
      </p:pic>
      <p:pic>
        <p:nvPicPr>
          <p:cNvPr id="9" name="Picture 8" descr="r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752600"/>
            <a:ext cx="4343400" cy="502920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9600" y="3048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নিচের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ছবিগুলো</a:t>
            </a:r>
            <a:r>
              <a:rPr lang="en-US" sz="5400" dirty="0" smtClean="0"/>
              <a:t> </a:t>
            </a:r>
            <a:r>
              <a:rPr lang="en-US" sz="5400" dirty="0" err="1" smtClean="0"/>
              <a:t>লক্ষ্য</a:t>
            </a:r>
            <a:r>
              <a:rPr lang="en-US" sz="5400" dirty="0" smtClean="0"/>
              <a:t> </a:t>
            </a:r>
            <a:r>
              <a:rPr lang="en-US" sz="5400" dirty="0" err="1" smtClean="0"/>
              <a:t>করি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989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3048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নিচের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ছবিগুলো</a:t>
            </a:r>
            <a:r>
              <a:rPr lang="en-US" sz="5400" dirty="0" smtClean="0"/>
              <a:t> </a:t>
            </a:r>
            <a:r>
              <a:rPr lang="en-US" sz="5400" dirty="0" err="1" smtClean="0"/>
              <a:t>লক্ষ্য</a:t>
            </a:r>
            <a:r>
              <a:rPr lang="en-US" sz="5400" dirty="0" smtClean="0"/>
              <a:t> </a:t>
            </a:r>
            <a:r>
              <a:rPr lang="en-US" sz="5400" dirty="0" err="1" smtClean="0"/>
              <a:t>করি</a:t>
            </a:r>
            <a:endParaRPr lang="en-US" sz="2000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90" y="1905000"/>
            <a:ext cx="3886200" cy="48006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Picture 5" descr="Sir Tim Berners-Lee (1).jpg"/>
          <p:cNvPicPr>
            <a:picLocks noChangeAspect="1"/>
          </p:cNvPicPr>
          <p:nvPr/>
        </p:nvPicPr>
        <p:blipFill>
          <a:blip r:embed="rId4"/>
          <a:srcRect b="29636"/>
          <a:stretch>
            <a:fillRect/>
          </a:stretch>
        </p:blipFill>
        <p:spPr>
          <a:xfrm>
            <a:off x="4876800" y="1828800"/>
            <a:ext cx="4114800" cy="48768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545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533400"/>
            <a:ext cx="2438400" cy="250379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3410236"/>
            <a:ext cx="2438400" cy="274442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Picture 5" descr="220px-Charles_Babbage_-_18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581400"/>
            <a:ext cx="2438400" cy="26670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3" name="Picture 12" descr="Sir Tim Berners-Lee (1).jpg"/>
          <p:cNvPicPr>
            <a:picLocks noChangeAspect="1"/>
          </p:cNvPicPr>
          <p:nvPr/>
        </p:nvPicPr>
        <p:blipFill>
          <a:blip r:embed="rId6"/>
          <a:srcRect b="29636"/>
          <a:stretch>
            <a:fillRect/>
          </a:stretch>
        </p:blipFill>
        <p:spPr>
          <a:xfrm>
            <a:off x="3276600" y="3581400"/>
            <a:ext cx="2590800" cy="268358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4878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73" y="4648200"/>
            <a:ext cx="9142863" cy="1938992"/>
          </a:xfrm>
          <a:prstGeom prst="rect">
            <a:avLst/>
          </a:prstGeom>
          <a:solidFill>
            <a:srgbClr val="00B0F0"/>
          </a:solidFill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বিকাশে উল্লেখযোগ্য ব্যক্তিত্ব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" y="21609"/>
            <a:ext cx="9144000" cy="110799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143000"/>
            <a:ext cx="22860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43200" y="-8744"/>
            <a:ext cx="3352800" cy="9144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 ফল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524000"/>
            <a:ext cx="9144000" cy="533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া---</a:t>
            </a:r>
            <a:endParaRPr lang="bn-BD" sz="40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তথ্য ও যোগাযোগ প্রযুক্তির বিকাশে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ব্যক্তিবর্গের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নাম উল্লেখ করতে পারবে।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সংশ্লিষ্ট ব্যক্তিবর্গের অবদান বর্ণনা করতে পারবে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spcBef>
                <a:spcPct val="20000"/>
              </a:spcBef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গুরুত্ব ব্যাখ্যা করতে পারবে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63550" lvl="0" indent="-463550">
              <a:spcBef>
                <a:spcPct val="20000"/>
              </a:spcBef>
              <a:buFont typeface="Wingdings" pitchFamily="2" charset="2"/>
              <a:buChar char="Ø"/>
              <a:defRPr/>
            </a:pPr>
            <a:endParaRPr kumimoji="0" lang="bn-BD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mond Samual E-m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46482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733" y="6158696"/>
            <a:ext cx="54864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রেমন্ড স্যামুয়েল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6043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ই-মেইল এর আবিষ্কারক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52400"/>
            <a:ext cx="4191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শতকের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ষাট-সত্তরের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দশকে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প্রটোকল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আরপানেটের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হয়।তখন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কম্পিউটারসমুহের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আন্তসংযোগ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বিকাশিত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হয়।১৯৭১সালে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আরপানেটে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ইলেকট্রনিকের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পত্রালাপের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রেমন্ড স্যামুয়েল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935</TotalTime>
  <Words>429</Words>
  <Application>Microsoft Office PowerPoint</Application>
  <PresentationFormat>On-screen Show (4:3)</PresentationFormat>
  <Paragraphs>73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Century Gothic</vt:lpstr>
      <vt:lpstr>NikoshBAN</vt:lpstr>
      <vt:lpstr>SutonnyMJ</vt:lpstr>
      <vt:lpstr>Times New Roman</vt:lpstr>
      <vt:lpstr>Wingdings</vt:lpstr>
      <vt:lpstr>Wingdings 2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Elite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Abu</dc:creator>
  <cp:lastModifiedBy>DOEL</cp:lastModifiedBy>
  <cp:revision>273</cp:revision>
  <dcterms:created xsi:type="dcterms:W3CDTF">2015-01-04T12:17:24Z</dcterms:created>
  <dcterms:modified xsi:type="dcterms:W3CDTF">2020-03-14T06:25:43Z</dcterms:modified>
</cp:coreProperties>
</file>