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7" r:id="rId11"/>
    <p:sldId id="268" r:id="rId12"/>
    <p:sldId id="269" r:id="rId13"/>
    <p:sldId id="266" r:id="rId14"/>
    <p:sldId id="25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9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6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DCA01-5AB8-4F8E-BC51-57076512EF8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D55A-A735-4B72-9286-9286640FE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355695"/>
            <a:ext cx="11041039" cy="62105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64780" y="163766"/>
            <a:ext cx="98127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536" y="-95541"/>
            <a:ext cx="9348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প্রকারভেদ 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536" y="1012455"/>
            <a:ext cx="96216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 ভিত্তিতে পরিবার কয় প্রকার ও কি কি? </a:t>
            </a:r>
          </a:p>
          <a:p>
            <a:endParaRPr lang="bn-BD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আকারের ভিত্তিতে পরিবার তিন ধরনের হয়ে থাকে, যেমন-একক বা অনু পরিবার ,যৌথ পরিবার ও বর্ধিত পরিবার।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" y="3407778"/>
            <a:ext cx="4141511" cy="2761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89" y="3380482"/>
            <a:ext cx="3894042" cy="2785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64" y="3380482"/>
            <a:ext cx="3686087" cy="2761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687" y="6223377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পরিবার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9993" y="6206442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3618" y="6217644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বর্ধিত পরিবার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3" y="280742"/>
            <a:ext cx="11591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বসবাসের স্থানের উপর ভিত্তি করে পরি বার দুই ধরনের, যেমন- গ্রামের পরিবার ও শহরের পরিবার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24" y="2174316"/>
            <a:ext cx="5015491" cy="3688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6" y="2150656"/>
            <a:ext cx="5541287" cy="3690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177" y="5895830"/>
            <a:ext cx="464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পরিবার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5158" y="5945115"/>
            <a:ext cx="376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পরিবার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191" y="376260"/>
            <a:ext cx="63023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822" y="4971107"/>
            <a:ext cx="10128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পরিবারের সুবিধা কি কি বল ?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2" t="4429" r="24074" b="4320"/>
          <a:stretch/>
        </p:blipFill>
        <p:spPr>
          <a:xfrm>
            <a:off x="8335634" y="751022"/>
            <a:ext cx="2278003" cy="36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8971" y="-52899"/>
            <a:ext cx="74926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007" y="5103674"/>
            <a:ext cx="977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ও শহরের পরিবারের ৫ টি পার্থক্য লিখ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87" y="1674056"/>
            <a:ext cx="5236936" cy="32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7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0301" y="-751950"/>
            <a:ext cx="50960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562" y="5329896"/>
            <a:ext cx="1061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 ভিত্তিতে পরিবার কত প্রকার ও কি কি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55" y="1658228"/>
            <a:ext cx="5106572" cy="3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898" y="339841"/>
            <a:ext cx="71241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898" y="4181271"/>
            <a:ext cx="10365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পরিবারের সুবিধা ও অসুবিধা গুলো অনধিক ১০ টি বাক্যে লিখে আনবে।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87" y="339841"/>
            <a:ext cx="4931615" cy="36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5" y="1692321"/>
            <a:ext cx="7028599" cy="5168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6974" y="245772"/>
            <a:ext cx="6512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299" y="232012"/>
            <a:ext cx="447646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ইসলাম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 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ছাইকোলা উচ্চ বিদ্যালয়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চাটমোহর,পাবনা।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 নং-২৬ 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72" y="232012"/>
            <a:ext cx="55409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দশম 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 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চতুর্দশ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১১/০৩/২০২০ইং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981132" y="362139"/>
            <a:ext cx="23884" cy="6141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9" y="4093304"/>
            <a:ext cx="1733265" cy="23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" y="1610436"/>
            <a:ext cx="5987724" cy="4435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06" y="1610436"/>
            <a:ext cx="5914029" cy="4435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8488" y="163773"/>
            <a:ext cx="6769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2" y="575100"/>
            <a:ext cx="9195748" cy="61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583" y="-243350"/>
            <a:ext cx="75173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0" y="1649909"/>
            <a:ext cx="5183419" cy="3811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5583" y="5022171"/>
            <a:ext cx="8952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পরিবার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046" y="539826"/>
            <a:ext cx="110994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এইপাঠ শেষে শিক্ষার্থীরা .........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সংজ্ঞা বলতে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প্রকারভেদ বর্ণনা করতে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 ও শহরে পরিবারের ভূমিকা বিশ্লেষণ করতে পারবে।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8" y="1610430"/>
            <a:ext cx="5558321" cy="4087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33" y="1610433"/>
            <a:ext cx="6131255" cy="4087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119" y="-27293"/>
            <a:ext cx="6632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করো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6" y="5868537"/>
            <a:ext cx="417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4824" y="5842337"/>
            <a:ext cx="417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পরিবার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" y="928048"/>
            <a:ext cx="6127464" cy="4142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6" y="928048"/>
            <a:ext cx="5591615" cy="4142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766" y="5581929"/>
            <a:ext cx="417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পরিবার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4649" y="5529615"/>
            <a:ext cx="417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পরিবার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14" y="27284"/>
            <a:ext cx="107134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কি ?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পরিবার হলো একটি খুদ্রতম সামাজিক সংগঠন, যেখানে পিতা-মাতা ও তাদের সন্তান-সন্ততি একত্রে বসবাস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70" y="3360760"/>
            <a:ext cx="4840975" cy="36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198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42</cp:revision>
  <dcterms:created xsi:type="dcterms:W3CDTF">2020-03-10T09:17:45Z</dcterms:created>
  <dcterms:modified xsi:type="dcterms:W3CDTF">2020-03-11T04:57:24Z</dcterms:modified>
</cp:coreProperties>
</file>