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%20B%20C\Downloads\Making%20of%20Soap%20at%20factory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tt pict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986"/>
            <a:ext cx="9144000" cy="7139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381000"/>
            <a:ext cx="1905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সাবান হল উচ্চতর ফ্যাটি এসিডের সোডিয়াম বা পটাশিয়াম লবণ।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সাবান দুই প্রকার। যথা- </a:t>
            </a:r>
            <a:endParaRPr lang="en-US" sz="66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১)কাপর কাচা বা লন্ডী সাবান।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105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২)প্রসাধনী সাবান। 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সবানের সংকেত হল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733800"/>
            <a:ext cx="86106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অথবা 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17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 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35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COOK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17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 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35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COONa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উচ্চতর ফ্যাটি এসিডের যেমন তেল বা চর্বির  সাথে সোডিয়াম হাইডোঅক্সাইড যোগকরলে সাবান উৎপন্ন হয়।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10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কাজঃ 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962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054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 প্রাণিজ চর্বির উৎস গুলো লিখ ?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9448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bn-BD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|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+3NaOH</a:t>
            </a:r>
            <a:r>
              <a:rPr lang="bn-BD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bn-BD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bn-BD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bn-BD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7848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COONa+</a:t>
            </a:r>
            <a:r>
              <a:rPr lang="bn-BD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 </a:t>
            </a:r>
            <a:endParaRPr lang="bn-BD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n-BD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 CH-OH </a:t>
            </a:r>
            <a:endParaRPr lang="bn-BD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bn-BD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 প্রসাধনী সাবান তৈরির বিক্রিয়া লিখ?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03455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 প্রসাধনী </a:t>
            </a:r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সাবানে ব্যবহার </a:t>
            </a:r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লিখ?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১)প্রশ্নঃসাবান তৈরির প্রধান উপাদান কী?  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5720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২)প্রশ্নঃসাবান  কী?  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6096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BD" sz="9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899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 সাবান ও ডিটারজেন্টের মধ্য ৪ টি পাথার্ক্য লিখবে ।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415" y="0"/>
            <a:ext cx="9271416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" y="1828800"/>
            <a:ext cx="838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762000"/>
            <a:ext cx="8763000" cy="5803856"/>
            <a:chOff x="457200" y="762000"/>
            <a:chExt cx="7543800" cy="5803856"/>
          </a:xfrm>
        </p:grpSpPr>
        <p:sp>
          <p:nvSpPr>
            <p:cNvPr id="2" name="TextBox 1"/>
            <p:cNvSpPr txBox="1"/>
            <p:nvPr/>
          </p:nvSpPr>
          <p:spPr>
            <a:xfrm>
              <a:off x="1047584" y="762000"/>
              <a:ext cx="649621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 পরিচিতি </a:t>
              </a:r>
              <a:endPara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16388" y="2194560"/>
              <a:ext cx="6627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7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নামঃ মোঃ বশির আলম</a:t>
              </a:r>
              <a:endPara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191" y="3517392"/>
              <a:ext cx="72158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সহকারি শিক্ষক(গণিত)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4626864"/>
              <a:ext cx="7391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জামিরউদ্দিন মাধ্যমিক বিদ্যালয়, কালিকাবাড়ী।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 নবম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রসায়ন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103674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 ৫০ মিনিট  তারিখঃ১৪/০৩/২০২০খ্রিঃ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21015" t="5644"/>
          <a:stretch/>
        </p:blipFill>
        <p:spPr>
          <a:xfrm>
            <a:off x="5562600" y="1216128"/>
            <a:ext cx="2969635" cy="4727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04800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অধ্যায়ঃদ্বাদশ(আমাদের জীবনে রসায়ন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542" t="23645" r="4539" b="5419"/>
          <a:stretch>
            <a:fillRect/>
          </a:stretch>
        </p:blipFill>
        <p:spPr bwMode="auto">
          <a:xfrm>
            <a:off x="0" y="533400"/>
            <a:ext cx="8839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858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১)ডিটারজেন্ট কি ?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6172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২)ডিটারজেন্টের ক্রিয়া  কৌশল কিভাবে বাড়ানো যায় ?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1816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৩)হাইড্রকার্বন কি ?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638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 উপরের চিত্রে তোমরা কি দেখছ ?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v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-304800"/>
            <a:ext cx="2911058" cy="3448050"/>
          </a:xfrm>
          <a:prstGeom prst="rect">
            <a:avLst/>
          </a:prstGeom>
        </p:spPr>
      </p:pic>
      <p:pic>
        <p:nvPicPr>
          <p:cNvPr id="6" name="Picture 5" descr="dov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19400"/>
            <a:ext cx="3531296" cy="2286000"/>
          </a:xfrm>
          <a:prstGeom prst="rect">
            <a:avLst/>
          </a:prstGeom>
        </p:spPr>
      </p:pic>
      <p:pic>
        <p:nvPicPr>
          <p:cNvPr id="7" name="Picture 6" descr="la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19400" cy="2819400"/>
          </a:xfrm>
          <a:prstGeom prst="rect">
            <a:avLst/>
          </a:prstGeom>
        </p:spPr>
      </p:pic>
      <p:pic>
        <p:nvPicPr>
          <p:cNvPr id="8" name="Picture 7" descr="whe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292096"/>
            <a:ext cx="3741232" cy="3337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828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810000"/>
            <a:ext cx="792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সাবান তৈরি</a:t>
            </a:r>
            <a:r>
              <a:rPr lang="bn-BD" sz="13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  </a:t>
            </a:r>
            <a:endParaRPr lang="en-US" sz="115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1336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১)সাবান কি বলতে পারবে।  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76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২)সাবান কি ভাবে তৈরি করে ব্যাখ্যা করতে   পারবে 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৩)সাবান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ডিটারজেন্টে মধ্যতুলনা 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  পারবে ।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king of Soap at factor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183</Words>
  <Application>Microsoft Office PowerPoint</Application>
  <PresentationFormat>On-screen Show (4:3)</PresentationFormat>
  <Paragraphs>56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B C</dc:creator>
  <cp:lastModifiedBy>S B C</cp:lastModifiedBy>
  <cp:revision>147</cp:revision>
  <dcterms:created xsi:type="dcterms:W3CDTF">2006-08-16T00:00:00Z</dcterms:created>
  <dcterms:modified xsi:type="dcterms:W3CDTF">2020-03-14T09:08:50Z</dcterms:modified>
</cp:coreProperties>
</file>