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0" r:id="rId6"/>
    <p:sldId id="276" r:id="rId7"/>
    <p:sldId id="277" r:id="rId8"/>
    <p:sldId id="262" r:id="rId9"/>
    <p:sldId id="261" r:id="rId10"/>
    <p:sldId id="271" r:id="rId11"/>
    <p:sldId id="263" r:id="rId12"/>
    <p:sldId id="264" r:id="rId13"/>
    <p:sldId id="265" r:id="rId14"/>
    <p:sldId id="258" r:id="rId15"/>
    <p:sldId id="266" r:id="rId16"/>
    <p:sldId id="267" r:id="rId17"/>
    <p:sldId id="272" r:id="rId18"/>
    <p:sldId id="269" r:id="rId19"/>
    <p:sldId id="274" r:id="rId20"/>
    <p:sldId id="275" r:id="rId21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B8D"/>
    <a:srgbClr val="4FDD4F"/>
    <a:srgbClr val="858AF3"/>
    <a:srgbClr val="575EEF"/>
    <a:srgbClr val="121ABE"/>
    <a:srgbClr val="26C426"/>
    <a:srgbClr val="68E268"/>
    <a:srgbClr val="5B62EF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22363"/>
            <a:ext cx="854964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602038"/>
            <a:ext cx="75438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6" indent="0" algn="ctr">
              <a:buNone/>
              <a:defRPr sz="1800"/>
            </a:lvl3pPr>
            <a:lvl4pPr marL="1371638" indent="0" algn="ctr">
              <a:buNone/>
              <a:defRPr sz="1600"/>
            </a:lvl4pPr>
            <a:lvl5pPr marL="1828851" indent="0" algn="ctr">
              <a:buNone/>
              <a:defRPr sz="1600"/>
            </a:lvl5pPr>
            <a:lvl6pPr marL="2286064" indent="0" algn="ctr">
              <a:buNone/>
              <a:defRPr sz="1600"/>
            </a:lvl6pPr>
            <a:lvl7pPr marL="2743277" indent="0" algn="ctr">
              <a:buNone/>
              <a:defRPr sz="1600"/>
            </a:lvl7pPr>
            <a:lvl8pPr marL="3200489" indent="0" algn="ctr">
              <a:buNone/>
              <a:defRPr sz="1600"/>
            </a:lvl8pPr>
            <a:lvl9pPr marL="36577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1B15CB4-8E19-4E1A-8C62-A5CE29E32B3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356354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89BCC33-750C-473B-B92B-EC2C0B2A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9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65129"/>
            <a:ext cx="867537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1825625"/>
            <a:ext cx="867537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1B15CB4-8E19-4E1A-8C62-A5CE29E32B3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356354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89BCC33-750C-473B-B92B-EC2C0B2A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8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4" y="365125"/>
            <a:ext cx="2168843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6" y="365125"/>
            <a:ext cx="6380798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1B15CB4-8E19-4E1A-8C62-A5CE29E32B3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356354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89BCC33-750C-473B-B92B-EC2C0B2A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2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65129"/>
            <a:ext cx="867537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825625"/>
            <a:ext cx="86753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1B15CB4-8E19-4E1A-8C62-A5CE29E32B3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356354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89BCC33-750C-473B-B92B-EC2C0B2A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5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709742"/>
            <a:ext cx="86753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589467"/>
            <a:ext cx="867537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1B15CB4-8E19-4E1A-8C62-A5CE29E32B3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356354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89BCC33-750C-473B-B92B-EC2C0B2A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3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65129"/>
            <a:ext cx="867537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825625"/>
            <a:ext cx="42748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825625"/>
            <a:ext cx="42748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1B15CB4-8E19-4E1A-8C62-A5CE29E32B3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6356354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89BCC33-750C-473B-B92B-EC2C0B2A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7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65129"/>
            <a:ext cx="867537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681163"/>
            <a:ext cx="42551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6" indent="0">
              <a:buNone/>
              <a:defRPr sz="1800" b="1"/>
            </a:lvl3pPr>
            <a:lvl4pPr marL="1371638" indent="0">
              <a:buNone/>
              <a:defRPr sz="1600" b="1"/>
            </a:lvl4pPr>
            <a:lvl5pPr marL="1828851" indent="0">
              <a:buNone/>
              <a:defRPr sz="1600" b="1"/>
            </a:lvl5pPr>
            <a:lvl6pPr marL="2286064" indent="0">
              <a:buNone/>
              <a:defRPr sz="1600" b="1"/>
            </a:lvl6pPr>
            <a:lvl7pPr marL="2743277" indent="0">
              <a:buNone/>
              <a:defRPr sz="1600" b="1"/>
            </a:lvl7pPr>
            <a:lvl8pPr marL="3200489" indent="0">
              <a:buNone/>
              <a:defRPr sz="1600" b="1"/>
            </a:lvl8pPr>
            <a:lvl9pPr marL="36577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505075"/>
            <a:ext cx="4255174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681163"/>
            <a:ext cx="427613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6" indent="0">
              <a:buNone/>
              <a:defRPr sz="1800" b="1"/>
            </a:lvl3pPr>
            <a:lvl4pPr marL="1371638" indent="0">
              <a:buNone/>
              <a:defRPr sz="1600" b="1"/>
            </a:lvl4pPr>
            <a:lvl5pPr marL="1828851" indent="0">
              <a:buNone/>
              <a:defRPr sz="1600" b="1"/>
            </a:lvl5pPr>
            <a:lvl6pPr marL="2286064" indent="0">
              <a:buNone/>
              <a:defRPr sz="1600" b="1"/>
            </a:lvl6pPr>
            <a:lvl7pPr marL="2743277" indent="0">
              <a:buNone/>
              <a:defRPr sz="1600" b="1"/>
            </a:lvl7pPr>
            <a:lvl8pPr marL="3200489" indent="0">
              <a:buNone/>
              <a:defRPr sz="1600" b="1"/>
            </a:lvl8pPr>
            <a:lvl9pPr marL="36577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505075"/>
            <a:ext cx="427613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151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1B15CB4-8E19-4E1A-8C62-A5CE29E32B3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1845" y="6356354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0374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89BCC33-750C-473B-B92B-EC2C0B2A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5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65129"/>
            <a:ext cx="867537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151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1B15CB4-8E19-4E1A-8C62-A5CE29E32B3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1845" y="6356354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0374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89BCC33-750C-473B-B92B-EC2C0B2A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5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151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1B15CB4-8E19-4E1A-8C62-A5CE29E32B3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1845" y="6356354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374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89BCC33-750C-473B-B92B-EC2C0B2A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2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1" y="987429"/>
            <a:ext cx="509206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6" indent="0">
              <a:buNone/>
              <a:defRPr sz="1200"/>
            </a:lvl3pPr>
            <a:lvl4pPr marL="1371638" indent="0">
              <a:buNone/>
              <a:defRPr sz="1000"/>
            </a:lvl4pPr>
            <a:lvl5pPr marL="1828851" indent="0">
              <a:buNone/>
              <a:defRPr sz="1000"/>
            </a:lvl5pPr>
            <a:lvl6pPr marL="2286064" indent="0">
              <a:buNone/>
              <a:defRPr sz="1000"/>
            </a:lvl6pPr>
            <a:lvl7pPr marL="2743277" indent="0">
              <a:buNone/>
              <a:defRPr sz="1000"/>
            </a:lvl7pPr>
            <a:lvl8pPr marL="3200489" indent="0">
              <a:buNone/>
              <a:defRPr sz="1000"/>
            </a:lvl8pPr>
            <a:lvl9pPr marL="36577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1B15CB4-8E19-4E1A-8C62-A5CE29E32B3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6356354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89BCC33-750C-473B-B92B-EC2C0B2A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6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1" y="987429"/>
            <a:ext cx="5092065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12" indent="0">
              <a:buNone/>
              <a:defRPr sz="2801"/>
            </a:lvl2pPr>
            <a:lvl3pPr marL="914426" indent="0">
              <a:buNone/>
              <a:defRPr sz="2400"/>
            </a:lvl3pPr>
            <a:lvl4pPr marL="1371638" indent="0">
              <a:buNone/>
              <a:defRPr sz="2000"/>
            </a:lvl4pPr>
            <a:lvl5pPr marL="1828851" indent="0">
              <a:buNone/>
              <a:defRPr sz="2000"/>
            </a:lvl5pPr>
            <a:lvl6pPr marL="2286064" indent="0">
              <a:buNone/>
              <a:defRPr sz="2000"/>
            </a:lvl6pPr>
            <a:lvl7pPr marL="2743277" indent="0">
              <a:buNone/>
              <a:defRPr sz="2000"/>
            </a:lvl7pPr>
            <a:lvl8pPr marL="3200489" indent="0">
              <a:buNone/>
              <a:defRPr sz="2000"/>
            </a:lvl8pPr>
            <a:lvl9pPr marL="365770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6" indent="0">
              <a:buNone/>
              <a:defRPr sz="1200"/>
            </a:lvl3pPr>
            <a:lvl4pPr marL="1371638" indent="0">
              <a:buNone/>
              <a:defRPr sz="1000"/>
            </a:lvl4pPr>
            <a:lvl5pPr marL="1828851" indent="0">
              <a:buNone/>
              <a:defRPr sz="1000"/>
            </a:lvl5pPr>
            <a:lvl6pPr marL="2286064" indent="0">
              <a:buNone/>
              <a:defRPr sz="1000"/>
            </a:lvl6pPr>
            <a:lvl7pPr marL="2743277" indent="0">
              <a:buNone/>
              <a:defRPr sz="1000"/>
            </a:lvl7pPr>
            <a:lvl8pPr marL="3200489" indent="0">
              <a:buNone/>
              <a:defRPr sz="1000"/>
            </a:lvl8pPr>
            <a:lvl9pPr marL="36577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1B15CB4-8E19-4E1A-8C62-A5CE29E32B3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6356354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6356354"/>
            <a:ext cx="2263140" cy="365125"/>
          </a:xfrm>
          <a:prstGeom prst="rect">
            <a:avLst/>
          </a:prstGeom>
        </p:spPr>
        <p:txBody>
          <a:bodyPr/>
          <a:lstStyle/>
          <a:p>
            <a:fld id="{589BCC33-750C-473B-B92B-EC2C0B2A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4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8DEB8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0152" y="90155"/>
            <a:ext cx="9865217" cy="6671255"/>
          </a:xfrm>
          <a:prstGeom prst="rect">
            <a:avLst/>
          </a:prstGeom>
          <a:noFill/>
          <a:ln w="190500" cmpd="tri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2658" y="6362164"/>
            <a:ext cx="7740204" cy="30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Dilip</a:t>
            </a:r>
            <a:r>
              <a:rPr lang="en-US" sz="1400" dirty="0" smtClean="0"/>
              <a:t> Chandra</a:t>
            </a:r>
            <a:r>
              <a:rPr lang="en-US" sz="1400" baseline="0" dirty="0" smtClean="0"/>
              <a:t> Sarkar-Assistant Teacher-</a:t>
            </a:r>
            <a:r>
              <a:rPr lang="en-US" sz="1400" baseline="0" dirty="0" err="1" smtClean="0"/>
              <a:t>Hazrat</a:t>
            </a:r>
            <a:r>
              <a:rPr lang="en-US" sz="1400" baseline="0" dirty="0" smtClean="0"/>
              <a:t> Shah </a:t>
            </a:r>
            <a:r>
              <a:rPr lang="en-US" sz="1400" baseline="0" dirty="0" err="1" smtClean="0"/>
              <a:t>Tajuddin</a:t>
            </a:r>
            <a:r>
              <a:rPr lang="en-US" sz="1400" baseline="0" dirty="0" smtClean="0"/>
              <a:t> Qureshi (R:) High School-</a:t>
            </a:r>
            <a:r>
              <a:rPr lang="en-US" sz="1400" baseline="0" dirty="0" err="1" smtClean="0"/>
              <a:t>Nabiganj,Habiganj</a:t>
            </a:r>
            <a:r>
              <a:rPr lang="en-US" sz="1400" baseline="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057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19" indent="-228607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2" indent="-228607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5" indent="-228607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8" indent="-228607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0" indent="-228607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84" indent="-228607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96" indent="-228607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09" indent="-228607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6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8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1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4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7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9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03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2018" y="866689"/>
            <a:ext cx="6490953" cy="315471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IN" sz="19900" dirty="0">
                <a:ln w="28575">
                  <a:solidFill>
                    <a:srgbClr val="FFFF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ln w="28575">
                <a:solidFill>
                  <a:srgbClr val="FFFF0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2560" y="347730"/>
            <a:ext cx="330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 ক্লাসে সবাইকে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1" y="2534194"/>
            <a:ext cx="3078050" cy="3715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96" y="2534193"/>
            <a:ext cx="3078050" cy="37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5198" y="4433353"/>
            <a:ext cx="4210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1.File                      5. Formulas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Home                 6. Data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Insert                  7. Review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4.Page Layout        8. View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123517"/>
            <a:ext cx="9065622" cy="302027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96389" y="1240971"/>
            <a:ext cx="613954" cy="313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7888" y="1240970"/>
            <a:ext cx="888274" cy="313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39833" y="1240970"/>
            <a:ext cx="685802" cy="313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10344" y="1240971"/>
            <a:ext cx="829488" cy="313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18416" y="1232258"/>
            <a:ext cx="888274" cy="313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47905" y="1232258"/>
            <a:ext cx="738055" cy="3222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2697" y="1232259"/>
            <a:ext cx="695590" cy="322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78287" y="1232257"/>
            <a:ext cx="888274" cy="313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83431" y="372293"/>
            <a:ext cx="361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Menu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95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2618" y="570412"/>
            <a:ext cx="2643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বৈশিষ্ট্যসমূহ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5109" y="2255521"/>
            <a:ext cx="7445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সংখ্যা ও অক্ষরভিত্তিক উপাত্ত নিয়ে কাজ করা যায়।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কোন ধরনের হিসাবের জন্য সুবিধাজনক।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কলাম ও সারি থাকার কারণে উপাত্ত শ্রেণিকরণ সহজ।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 ব্যবহারের সুযোগ থাকায় অনেক বেশি উপাত্ত নিয়ে কাজ করা যায়।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ফাংশন সূত্রাকারে ব্যবহার করে  সহজে উপাত্ত বিশ্লেষণ করা যায়।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আকরষণীয় গ্রাফ,চার্ট ব্যবহার করে উপাত্ত উপস্থাপন করা যায়।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9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354" y="1889761"/>
            <a:ext cx="576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ফলাফল বিশ্লেষণ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আয়-ব্যয় হিসাবে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 তৈরিতে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 কর্মচারীদের বেতন সংক্রান্ত হিসাবে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এয়ারলাইন্স রিজার্ভেশনে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আয়কর হিসাব ওবিশ্লেষণে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ভোট গণনায়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খেলোয়াড়দের প্রদর্শিত ক্রিড়াকৌশল মূল্যায়নে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2618" y="570412"/>
            <a:ext cx="2473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89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005839" y="4990012"/>
            <a:ext cx="3409406" cy="600891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ফর্মুলা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3*D3   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008914" y="4990011"/>
            <a:ext cx="3409406" cy="600891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ফর্মুলা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3*D3     ( Enter)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9885" y="296092"/>
            <a:ext cx="302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835" y="951580"/>
            <a:ext cx="236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( *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7" y="1934128"/>
            <a:ext cx="4377157" cy="284502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17" y="1934128"/>
            <a:ext cx="4341913" cy="284502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70127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8223" y="883797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" dirty="0"/>
          </a:p>
        </p:txBody>
      </p:sp>
      <p:sp>
        <p:nvSpPr>
          <p:cNvPr id="3" name="Sun 2"/>
          <p:cNvSpPr/>
          <p:nvPr/>
        </p:nvSpPr>
        <p:spPr>
          <a:xfrm>
            <a:off x="7972021" y="297402"/>
            <a:ext cx="1803043" cy="1696010"/>
          </a:xfrm>
          <a:prstGeom prst="su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857069"/>
            <a:ext cx="2478825" cy="28448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31029" y="3052354"/>
            <a:ext cx="552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ফর্মুলাটি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6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0" y="1977867"/>
            <a:ext cx="4208279" cy="275994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1" y="1977867"/>
            <a:ext cx="4260531" cy="275994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Flowchart: Terminator 3"/>
          <p:cNvSpPr/>
          <p:nvPr/>
        </p:nvSpPr>
        <p:spPr>
          <a:xfrm>
            <a:off x="1005839" y="4990012"/>
            <a:ext cx="3409406" cy="600891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ফর্মুলা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3/D3   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008914" y="4990011"/>
            <a:ext cx="3409406" cy="600891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ফর্মুলা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3/D3     ( Enter)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39" y="729512"/>
            <a:ext cx="236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( /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74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1672045"/>
            <a:ext cx="4336869" cy="291301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49" y="1672045"/>
            <a:ext cx="4023361" cy="291301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Flowchart: Terminator 3"/>
          <p:cNvSpPr/>
          <p:nvPr/>
        </p:nvSpPr>
        <p:spPr>
          <a:xfrm>
            <a:off x="1005839" y="4990012"/>
            <a:ext cx="3409406" cy="600891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ফর্মুলা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3*D3%   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008914" y="4990011"/>
            <a:ext cx="3409406" cy="600891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ফর্মুলা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=B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3*D3%     ( Enter)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835" y="775064"/>
            <a:ext cx="236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( %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94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7106" y="1920104"/>
            <a:ext cx="579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নিচের সমস্যাগুলোর সমাধান কর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732" y="3185364"/>
            <a:ext cx="627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 ১-  রফিক সাহেব জানুয়ারি মাসে মোট ১৭০৫০ টাকা আয় করেন।তিনি দৈনিক কত টাকা আয় করেন?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7732" y="4408081"/>
            <a:ext cx="455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 ২- ৭২০০ টাকা এর ১২% = কত?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5980" y="531735"/>
            <a:ext cx="203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7972021" y="297402"/>
            <a:ext cx="1803043" cy="1696010"/>
          </a:xfrm>
          <a:prstGeom prst="su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2" y="335875"/>
            <a:ext cx="2247900" cy="245776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226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2662" y="361406"/>
            <a:ext cx="119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022" y="1093878"/>
            <a:ext cx="302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023" y="1567654"/>
            <a:ext cx="8125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তালিকাবদ্ধভাবে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বিন্যাস,বিশ্লেষণ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6023" y="2398651"/>
            <a:ext cx="627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ফর্মুলা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023" y="3087196"/>
            <a:ext cx="6662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উঃ-স্প্রেডশিটে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ফর্মুলা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(=)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023" y="3867097"/>
            <a:ext cx="627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022" y="4352984"/>
            <a:ext cx="627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2400" dirty="0" smtClean="0">
                <a:cs typeface="NikoshBAN" panose="02000000000000000000" pitchFamily="2" charset="0"/>
              </a:rPr>
              <a:t>(Cell)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6022" y="4787775"/>
            <a:ext cx="467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উপজীব্য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022" y="5260530"/>
            <a:ext cx="5251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উপজীব্য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ফরমূলা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57152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9" y="458953"/>
            <a:ext cx="3403831" cy="2280567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4237159" y="1306848"/>
            <a:ext cx="1636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00" dirty="0"/>
          </a:p>
        </p:txBody>
      </p:sp>
      <p:sp>
        <p:nvSpPr>
          <p:cNvPr id="5" name="TextBox 4"/>
          <p:cNvSpPr txBox="1"/>
          <p:nvPr/>
        </p:nvSpPr>
        <p:spPr>
          <a:xfrm>
            <a:off x="1925089" y="5142413"/>
            <a:ext cx="606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কাজে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করা হয় তা লিখে আনবে।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2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114" y="502660"/>
            <a:ext cx="2073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8914" y="502660"/>
            <a:ext cx="2073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452" y="3132218"/>
            <a:ext cx="4663440" cy="181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1" dirty="0">
                <a:latin typeface="NikoshBAN" pitchFamily="2" charset="0"/>
                <a:cs typeface="NikoshBAN" pitchFamily="2" charset="0"/>
              </a:rPr>
              <a:t>দিলীপ চন্দ্র সরকার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হযরত শাহ তাজউদ্দিন কুরেশী (রঃ)উচ্চ বিদ্যালয়</a:t>
            </a:r>
          </a:p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নবীগঞ্জ-হবিগঞ্জ।</a:t>
            </a:r>
          </a:p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মোবাইলঃ ০১৭৬৫২১৯২৯২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0291" y="3310298"/>
            <a:ext cx="4310741" cy="2000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1" dirty="0">
                <a:latin typeface="NikoshBAN" pitchFamily="2" charset="0"/>
                <a:cs typeface="NikoshBAN" pitchFamily="2" charset="0"/>
              </a:rPr>
              <a:t>শ্রেণিঃ নবম ও দশম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১৪/০৩/২০২০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32530" y="542928"/>
            <a:ext cx="411513" cy="5302064"/>
            <a:chOff x="4413382" y="773154"/>
            <a:chExt cx="411513" cy="5302064"/>
          </a:xfrm>
          <a:solidFill>
            <a:srgbClr val="FFFF00"/>
          </a:solidFill>
        </p:grpSpPr>
        <p:sp>
          <p:nvSpPr>
            <p:cNvPr id="7" name="Flowchart: Terminator 6"/>
            <p:cNvSpPr/>
            <p:nvPr/>
          </p:nvSpPr>
          <p:spPr>
            <a:xfrm flipH="1">
              <a:off x="4413382" y="1597439"/>
              <a:ext cx="60046" cy="3886170"/>
            </a:xfrm>
            <a:prstGeom prst="flowChartTerminator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Terminator 7"/>
            <p:cNvSpPr/>
            <p:nvPr/>
          </p:nvSpPr>
          <p:spPr>
            <a:xfrm flipH="1">
              <a:off x="4588170" y="773154"/>
              <a:ext cx="48318" cy="5302064"/>
            </a:xfrm>
            <a:prstGeom prst="flowChartTerminator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Terminator 8"/>
            <p:cNvSpPr/>
            <p:nvPr/>
          </p:nvSpPr>
          <p:spPr>
            <a:xfrm flipH="1">
              <a:off x="4764849" y="1597439"/>
              <a:ext cx="60046" cy="3886170"/>
            </a:xfrm>
            <a:prstGeom prst="flowChartTerminator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25" y="1025880"/>
            <a:ext cx="1849070" cy="22844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 descr="019176411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113" y="865170"/>
            <a:ext cx="2209278" cy="2077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289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381" y="2240590"/>
            <a:ext cx="5087153" cy="264687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16600" dirty="0" smtClean="0">
                <a:ln w="38100">
                  <a:solidFill>
                    <a:srgbClr val="0070C0"/>
                  </a:solidFill>
                </a:ln>
                <a:solidFill>
                  <a:srgbClr val="C11DB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163" y="1579410"/>
            <a:ext cx="1817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49" y="1286692"/>
            <a:ext cx="6374673" cy="3984170"/>
          </a:xfrm>
          <a:prstGeom prst="rect">
            <a:avLst/>
          </a:prstGeom>
          <a:ln w="190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76549" y="4689566"/>
            <a:ext cx="640080" cy="613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16629" y="3278777"/>
            <a:ext cx="3278777" cy="1410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695406" y="3094111"/>
            <a:ext cx="13193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Start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6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5" y="833075"/>
            <a:ext cx="8294914" cy="519185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436914" y="1528354"/>
            <a:ext cx="1358537" cy="378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5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2" y="892559"/>
            <a:ext cx="8752114" cy="446321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01440" y="324055"/>
            <a:ext cx="222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5462611"/>
            <a:ext cx="118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7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310571"/>
            <a:ext cx="7994469" cy="446321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70710" y="551006"/>
            <a:ext cx="3252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হচ্ছে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3463" y="551006"/>
            <a:ext cx="14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023359" y="551006"/>
            <a:ext cx="2899955" cy="465620"/>
          </a:xfrm>
          <a:prstGeom prst="rightArrow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5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6423" y="613955"/>
            <a:ext cx="173736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6367" y="2111828"/>
            <a:ext cx="6910250" cy="280076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শিখবে--</a:t>
            </a:r>
          </a:p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কী তা বলতে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ব্যবহারের ক্ষেত্রগুলো চিহ্নিত করতে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ফর্মুলা ব্যবহার করে গুণ ও ভাগ করতে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53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183" y="627017"/>
            <a:ext cx="139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395" y="2586446"/>
            <a:ext cx="8791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মাফের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তালিকাবদ্ধভাবে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বিন্যাস,বিশ্লেষণ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থাকে,তেমনি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ওয়ার্কশীট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ওয়ার্কশীটে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বহুসংখ্যক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(Row)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(Column)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উপজীব্য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1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" y="1049312"/>
            <a:ext cx="9091749" cy="48377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70262" y="1201783"/>
            <a:ext cx="5055327" cy="2612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0262" y="1463040"/>
            <a:ext cx="8451669" cy="7576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1052" y="2468880"/>
            <a:ext cx="457200" cy="2312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262" y="4990011"/>
            <a:ext cx="5721532" cy="143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23360" y="3631474"/>
            <a:ext cx="444137" cy="15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25589" y="1306286"/>
            <a:ext cx="4441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69726" y="1121620"/>
            <a:ext cx="11756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Menu Bar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25143" y="2220686"/>
            <a:ext cx="1920240" cy="9535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45383" y="2965269"/>
            <a:ext cx="99277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Tool Bar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38252" y="2965269"/>
            <a:ext cx="7576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95897" y="2847703"/>
            <a:ext cx="92746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Column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06686" y="3742508"/>
            <a:ext cx="509450" cy="65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16136" y="3624943"/>
            <a:ext cx="64008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191794" y="5107577"/>
            <a:ext cx="95358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45384" y="4990011"/>
            <a:ext cx="73152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83378" y="269827"/>
            <a:ext cx="230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5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3" grpId="0" animBg="1"/>
      <p:bldP spid="16" grpId="0" animBg="1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480</Words>
  <Application>Microsoft Office PowerPoint</Application>
  <PresentationFormat>Custom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60</cp:revision>
  <dcterms:created xsi:type="dcterms:W3CDTF">2020-01-08T04:48:26Z</dcterms:created>
  <dcterms:modified xsi:type="dcterms:W3CDTF">2020-03-14T09:28:05Z</dcterms:modified>
</cp:coreProperties>
</file>