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8" r:id="rId2"/>
    <p:sldId id="260" r:id="rId3"/>
    <p:sldId id="279" r:id="rId4"/>
    <p:sldId id="256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27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2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8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2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6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65-14FD-4D08-A1A5-B07CDFF223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9CB8-42FA-4CAB-8029-44FA6EBA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4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mostafakamal860887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855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2670" y="0"/>
            <a:ext cx="7770766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আজকের মাল্টিমিডিয়া  ক্লাসে সবাইকে</a:t>
            </a:r>
          </a:p>
          <a:p>
            <a:endParaRPr lang="bn-I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79819" y="3429000"/>
            <a:ext cx="299466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/>
              <a:t>স্বাগতম</a:t>
            </a:r>
            <a:endParaRPr lang="en-US" sz="6600" dirty="0"/>
          </a:p>
        </p:txBody>
      </p:sp>
      <p:sp>
        <p:nvSpPr>
          <p:cNvPr id="5" name="Frame 4"/>
          <p:cNvSpPr/>
          <p:nvPr/>
        </p:nvSpPr>
        <p:spPr>
          <a:xfrm>
            <a:off x="-1" y="-209006"/>
            <a:ext cx="12398557" cy="7067005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6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209799" y="208631"/>
            <a:ext cx="7038703" cy="11237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index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4150" y="1636927"/>
            <a:ext cx="3810000" cy="232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4267200"/>
            <a:ext cx="10657114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ইনপুট কার্যক্রম নিয়ন্ত্রন করার জন্য যে 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দ্বারা নির্দেশনা দেয়া </a:t>
            </a:r>
            <a:r>
              <a:rPr lang="bn-BD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বলে ।</a:t>
            </a:r>
            <a:endParaRPr lang="en-US" sz="44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8965" y="-4181"/>
            <a:ext cx="12183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057399" y="381000"/>
            <a:ext cx="7901609" cy="122586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 descr="images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95" y="1722120"/>
            <a:ext cx="2819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images7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9425" y="1790700"/>
            <a:ext cx="2743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9634" y="4267199"/>
            <a:ext cx="11495315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যে কোন মেনু সিলেক্ট করা যায় ও মুভ করা যায় এই 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Pointing Device </a:t>
            </a:r>
            <a:r>
              <a:rPr lang="bn-BD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টিই হচ্ছে মাউস ।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8965" y="-4181"/>
            <a:ext cx="12183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068413" y="399561"/>
            <a:ext cx="8064137" cy="132802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index88888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2463"/>
            <a:ext cx="3124200" cy="207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index88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8604" y="2133600"/>
            <a:ext cx="317720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1886" y="4267200"/>
            <a:ext cx="11469188" cy="25853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দ্বারা ছবি বা ফাইল অবিকল কপি করে ভিতরে প্রবেশ করানো হয় তাকে স্ক্যানার বলে ।</a:t>
            </a:r>
            <a:endParaRPr lang="en-US" sz="54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965" y="-4181"/>
            <a:ext cx="12183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67178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owchart: Alternate Process 3"/>
          <p:cNvSpPr/>
          <p:nvPr/>
        </p:nvSpPr>
        <p:spPr>
          <a:xfrm>
            <a:off x="1504545" y="5166246"/>
            <a:ext cx="10069146" cy="914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 ও আউটপুট ডিভাই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188290"/>
            <a:ext cx="12192000" cy="7046290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13679" y="533401"/>
            <a:ext cx="2253803" cy="806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সময় -২ মিঃ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12183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285999" y="119740"/>
            <a:ext cx="8033657" cy="11237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ডিভাইস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2438400" cy="16779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369219"/>
            <a:ext cx="2362200" cy="169862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Picture 2" descr="D:\Out put Divise\plottar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1640" y="1425575"/>
            <a:ext cx="2438400" cy="163353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3276600"/>
            <a:ext cx="1371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96069"/>
            <a:ext cx="1371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5040" y="3163020"/>
            <a:ext cx="1371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038600"/>
            <a:ext cx="2400300" cy="16764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38600"/>
            <a:ext cx="2414847" cy="16764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4851" y="4042001"/>
            <a:ext cx="2362200" cy="16764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14400" y="5881687"/>
            <a:ext cx="1371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1540" y="5763054"/>
            <a:ext cx="1981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সাউন্ড বক্স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4851" y="5786846"/>
            <a:ext cx="1676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1763485" y="132428"/>
            <a:ext cx="8686800" cy="122586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ডিভাইস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61257" y="1447800"/>
            <a:ext cx="1193074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কোন কার্যক্রম </a:t>
            </a:r>
            <a:r>
              <a:rPr lang="bn-BD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ম্পূর্ন হওয়ার</a:t>
            </a:r>
            <a:r>
              <a:rPr lang="bn-BD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পর </a:t>
            </a:r>
            <a:r>
              <a:rPr lang="bn-BD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 মাধ্যমে ব্যবহারকারী প্রদর্শন ও প্রকাশ করে তাকে আউটপুট ডিভাইস বলে।</a:t>
            </a:r>
            <a:endParaRPr lang="en-US" sz="60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9121"/>
            <a:ext cx="2667000" cy="199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760" y="4310122"/>
            <a:ext cx="2667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4445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0120" y="4310122"/>
            <a:ext cx="28575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7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630" y="1475611"/>
            <a:ext cx="4074016" cy="286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8965" y="-4181"/>
            <a:ext cx="12183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00574" y="4473205"/>
            <a:ext cx="11599816" cy="188985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তোমরা সবাই পা</a:t>
            </a:r>
            <a:r>
              <a:rPr lang="bn-IN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BD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চটি ইনপুট ও পা</a:t>
            </a:r>
            <a:r>
              <a:rPr lang="bn-IN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BD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চটি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আউটপুট যন্ত্রের নাম খাতায় লিখ।</a:t>
            </a:r>
            <a:endParaRPr lang="en-US" sz="20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SzPts val="4800"/>
            </a:pP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 descr="Water droplets"/>
          <p:cNvSpPr>
            <a:spLocks noChangeArrowheads="1"/>
          </p:cNvSpPr>
          <p:nvPr/>
        </p:nvSpPr>
        <p:spPr bwMode="auto">
          <a:xfrm>
            <a:off x="6207616" y="532724"/>
            <a:ext cx="2402984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সময়-৫মিঃ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12183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61257" y="419814"/>
            <a:ext cx="10580913" cy="13280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BD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ডিভাইস 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u14556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7447" y="1787438"/>
            <a:ext cx="46609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1257" y="4293326"/>
            <a:ext cx="11678193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দ্বারা কোন কার্যক্রম প্রদর্শন করা হয় তাকে মনিটর বলে ।</a:t>
            </a:r>
            <a:endParaRPr lang="en-US" sz="60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12183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113469" y="101950"/>
            <a:ext cx="11878235" cy="160043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BD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ডিভাইস 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images444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28575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images112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4611" y="1828800"/>
            <a:ext cx="280987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267200"/>
            <a:ext cx="11153504" cy="1754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মালিমিডিয়া ক্লাসরুমে </a:t>
            </a:r>
            <a:r>
              <a:rPr lang="bn-BD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থাকে , তাকে প্রজেক্টর বলে ।</a:t>
            </a:r>
            <a:endParaRPr lang="en-US" sz="54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12183035" cy="6853517"/>
          </a:xfrm>
          <a:prstGeom prst="frame">
            <a:avLst>
              <a:gd name="adj1" fmla="val 2886"/>
            </a:avLst>
          </a:prstGeom>
          <a:solidFill>
            <a:srgbClr val="92D050"/>
          </a:solidFill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299" y="1725446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Horizontal Scroll 4" descr="darkness blues wide"/>
          <p:cNvSpPr>
            <a:spLocks noChangeArrowheads="1"/>
          </p:cNvSpPr>
          <p:nvPr/>
        </p:nvSpPr>
        <p:spPr bwMode="auto">
          <a:xfrm>
            <a:off x="165721" y="4419600"/>
            <a:ext cx="11799857" cy="2429736"/>
          </a:xfrm>
          <a:prstGeom prst="horizontalScroll">
            <a:avLst/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ইনপুট / আউটপুট ডিভাইস কি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উদাহরন দাও।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6740638" y="487084"/>
            <a:ext cx="2795247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সময়-৩মিঃ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711" y="0"/>
            <a:ext cx="7232198" cy="20348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শিক্ষক পরিচিতি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2" y="2343955"/>
            <a:ext cx="4441371" cy="3926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0" y="2343955"/>
            <a:ext cx="7210697" cy="387798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মোস্তফা কামাল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ট্রেড ইন্সট্রাক্টর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শিক্ষাপ্রতিষ্ঠানঃ বয়ড়া কারিগরি স্কুল অ্যান্ড কলেজ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চরপাড়াহাট,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সোনাতলা,বগুড়া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নম্বর- ০১৭২৪৮৬০৮৮৭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Email-mostafakamal860887@gmail.com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bn-IN" dirty="0"/>
          </a:p>
        </p:txBody>
      </p:sp>
      <p:sp>
        <p:nvSpPr>
          <p:cNvPr id="9" name="Frame 8"/>
          <p:cNvSpPr/>
          <p:nvPr/>
        </p:nvSpPr>
        <p:spPr>
          <a:xfrm>
            <a:off x="-156450" y="-232971"/>
            <a:ext cx="12484521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94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4483"/>
            <a:ext cx="12192000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2743199" y="91436"/>
            <a:ext cx="5434149" cy="1328023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ncc-0017   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88604" y="1600200"/>
            <a:ext cx="3701284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loud Callout 5"/>
          <p:cNvSpPr/>
          <p:nvPr/>
        </p:nvSpPr>
        <p:spPr>
          <a:xfrm>
            <a:off x="1" y="4495800"/>
            <a:ext cx="11625942" cy="1752600"/>
          </a:xfrm>
          <a:prstGeom prst="cloudCallou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 হিসাবে কী-বোর্ড ও মনিটরের গুরুত্ব বনর্না কর ।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12183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214" t="2716" r="3214" b="-1051"/>
          <a:stretch>
            <a:fillRect/>
          </a:stretch>
        </p:blipFill>
        <p:spPr bwMode="auto">
          <a:xfrm>
            <a:off x="2278506" y="298377"/>
            <a:ext cx="83058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Single Corner Rectangle 4"/>
          <p:cNvSpPr/>
          <p:nvPr/>
        </p:nvSpPr>
        <p:spPr>
          <a:xfrm>
            <a:off x="3151573" y="1676400"/>
            <a:ext cx="6716423" cy="1728924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998F2C-1BAD-4A8C-A3AC-AEC229FE93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3465" y="1597660"/>
            <a:ext cx="3152533" cy="416152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88456641-F802-44F5-8447-315238DC886E}"/>
              </a:ext>
            </a:extLst>
          </p:cNvPr>
          <p:cNvCxnSpPr>
            <a:cxnSpLocks/>
          </p:cNvCxnSpPr>
          <p:nvPr/>
        </p:nvCxnSpPr>
        <p:spPr>
          <a:xfrm>
            <a:off x="8876938" y="1404900"/>
            <a:ext cx="0" cy="435428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18892" y="398585"/>
            <a:ext cx="3783680" cy="83099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/>
              <a:t>পাঠ পরিচিতি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56756" y="1597660"/>
            <a:ext cx="8541404" cy="36625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</a:rPr>
              <a:t>শ্রেণি</a:t>
            </a:r>
            <a:r>
              <a:rPr lang="bn-IN" sz="4800" dirty="0">
                <a:solidFill>
                  <a:schemeClr val="accent3">
                    <a:lumMod val="50000"/>
                  </a:schemeClr>
                </a:solidFill>
              </a:rPr>
              <a:t>ঃ</a:t>
            </a:r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</a:rPr>
              <a:t> নবম (ভোকেশনাল) </a:t>
            </a:r>
          </a:p>
          <a:p>
            <a:r>
              <a:rPr lang="bn-IN" sz="4400" dirty="0" smtClean="0">
                <a:solidFill>
                  <a:schemeClr val="accent3">
                    <a:lumMod val="50000"/>
                  </a:schemeClr>
                </a:solidFill>
              </a:rPr>
              <a:t>বিষয়ঃ কম্পিউটার ও তথ্য প্রযুক্তি-১ </a:t>
            </a:r>
          </a:p>
          <a:p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</a:rPr>
              <a:t>অধ্যায়ঃ দুই</a:t>
            </a:r>
          </a:p>
          <a:p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</a:rPr>
              <a:t>সময়ঃ৫০ মিনিট</a:t>
            </a:r>
          </a:p>
          <a:p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46957"/>
            <a:ext cx="12192000" cy="653142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10" y="261169"/>
            <a:ext cx="11555464" cy="628392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90133" y="261169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31" y="1172076"/>
            <a:ext cx="2667000" cy="1999248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66" y="1084156"/>
            <a:ext cx="2743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02" y="1143000"/>
            <a:ext cx="266226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index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608" y="3422577"/>
            <a:ext cx="2995987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images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7595" y="3440707"/>
            <a:ext cx="28194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86133" y="3663131"/>
            <a:ext cx="2362200" cy="188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 Single Corner Rectangle 4"/>
          <p:cNvSpPr/>
          <p:nvPr/>
        </p:nvSpPr>
        <p:spPr>
          <a:xfrm>
            <a:off x="2407602" y="604979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4181"/>
            <a:ext cx="12192000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663" y="520209"/>
            <a:ext cx="5486400" cy="919401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475" y="1927701"/>
            <a:ext cx="364379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index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2090" y="2346801"/>
            <a:ext cx="2995987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Alternate Process 4"/>
          <p:cNvSpPr/>
          <p:nvPr/>
        </p:nvSpPr>
        <p:spPr>
          <a:xfrm>
            <a:off x="2287419" y="5120892"/>
            <a:ext cx="7696200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 – আউটপুট ডিভাইস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146957"/>
            <a:ext cx="12192000" cy="653142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471" y="220444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752600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4" name="Notched Right Arrow 3"/>
          <p:cNvSpPr/>
          <p:nvPr/>
        </p:nvSpPr>
        <p:spPr>
          <a:xfrm>
            <a:off x="533400" y="2895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282005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 সমূহ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পারবে।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533400" y="3733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657600"/>
            <a:ext cx="746760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ইনপুট ডিভাইস সমূহের কাজ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533400" y="45339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5400" y="4419600"/>
            <a:ext cx="7206532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আউটপুট ডিভাইসের কাজ ব্যাখ্যা করতে পারবে।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50998" y="-19050"/>
            <a:ext cx="12242998" cy="6877050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3805645" y="496014"/>
            <a:ext cx="4953000" cy="64698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" y="1329775"/>
            <a:ext cx="1037014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995" y="2891246"/>
            <a:ext cx="1219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182" y="2895600"/>
            <a:ext cx="162718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2145" y="2676587"/>
            <a:ext cx="18526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75533" y="2817505"/>
            <a:ext cx="13843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4730" y="5105400"/>
            <a:ext cx="16637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6724" y="5178425"/>
            <a:ext cx="24257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88401" y="5140325"/>
            <a:ext cx="12319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09944" y="5054049"/>
            <a:ext cx="156051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3487782" y="381000"/>
            <a:ext cx="4953000" cy="7150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63583" y="1447800"/>
            <a:ext cx="1120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কোন কাজ সম্পন্ন করার জন্য যে সব যন্ত্রপাতির মাধ্যমে </a:t>
            </a:r>
            <a:r>
              <a:rPr lang="bn-BD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bn-IN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bn-I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দেয়া </a:t>
            </a:r>
            <a:r>
              <a:rPr lang="bn-BD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হয় তাকে ইনপুট ডিভাইস বলে।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index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581400"/>
            <a:ext cx="299598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images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4812" y="3539542"/>
            <a:ext cx="2819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1" y="3645050"/>
            <a:ext cx="266226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146957"/>
            <a:ext cx="12192000" cy="653142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8397" y="5453257"/>
            <a:ext cx="162718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5282406"/>
            <a:ext cx="1219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95023" y="5570574"/>
            <a:ext cx="12319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66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Untitled-158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338" y="1984303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2301620" y="5106759"/>
            <a:ext cx="7772400" cy="1371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২টি ইনপুট ডিভাইসের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3133096" y="186407"/>
            <a:ext cx="3043238" cy="112371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 descr="Bouquet"/>
          <p:cNvSpPr>
            <a:spLocks noChangeArrowheads="1"/>
          </p:cNvSpPr>
          <p:nvPr/>
        </p:nvSpPr>
        <p:spPr bwMode="auto">
          <a:xfrm>
            <a:off x="7030781" y="186407"/>
            <a:ext cx="3367253" cy="112371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সময় - ২মিঃ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326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</dc:title>
  <dc:creator>PC</dc:creator>
  <cp:lastModifiedBy>PC</cp:lastModifiedBy>
  <cp:revision>115</cp:revision>
  <dcterms:created xsi:type="dcterms:W3CDTF">2020-03-10T08:34:26Z</dcterms:created>
  <dcterms:modified xsi:type="dcterms:W3CDTF">2020-03-14T10:24:52Z</dcterms:modified>
</cp:coreProperties>
</file>