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1" r:id="rId4"/>
    <p:sldId id="259" r:id="rId5"/>
    <p:sldId id="260" r:id="rId6"/>
    <p:sldId id="258" r:id="rId7"/>
    <p:sldId id="261" r:id="rId8"/>
    <p:sldId id="262" r:id="rId9"/>
    <p:sldId id="272" r:id="rId10"/>
    <p:sldId id="273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2E05-3B03-4A21-9B5F-E4F4527956A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D601-9D6D-4394-8A16-7F0F69B5D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4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2E05-3B03-4A21-9B5F-E4F4527956A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D601-9D6D-4394-8A16-7F0F69B5D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1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2E05-3B03-4A21-9B5F-E4F4527956A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D601-9D6D-4394-8A16-7F0F69B5D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2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2E05-3B03-4A21-9B5F-E4F4527956A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D601-9D6D-4394-8A16-7F0F69B5D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1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2E05-3B03-4A21-9B5F-E4F4527956A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D601-9D6D-4394-8A16-7F0F69B5D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5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2E05-3B03-4A21-9B5F-E4F4527956A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D601-9D6D-4394-8A16-7F0F69B5D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9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2E05-3B03-4A21-9B5F-E4F4527956A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D601-9D6D-4394-8A16-7F0F69B5D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7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2E05-3B03-4A21-9B5F-E4F4527956A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D601-9D6D-4394-8A16-7F0F69B5D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2E05-3B03-4A21-9B5F-E4F4527956A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D601-9D6D-4394-8A16-7F0F69B5D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0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2E05-3B03-4A21-9B5F-E4F4527956A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D601-9D6D-4394-8A16-7F0F69B5D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5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2E05-3B03-4A21-9B5F-E4F4527956A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D601-9D6D-4394-8A16-7F0F69B5D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2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F2E05-3B03-4A21-9B5F-E4F4527956A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5D601-9D6D-4394-8A16-7F0F69B5D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3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3139" y="314869"/>
            <a:ext cx="5884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06" y="1533395"/>
            <a:ext cx="7091788" cy="471926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716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595" y="641445"/>
            <a:ext cx="9416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8609" y="641445"/>
            <a:ext cx="5841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 বাজারের উপাদানসমূহ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9815" y="3741762"/>
            <a:ext cx="58412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বানিজ্যিক বাংক</a:t>
            </a:r>
          </a:p>
          <a:p>
            <a:pPr marL="742950" indent="-742950">
              <a:buAutoNum type="arabicParenR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বীমা কোম্পানি</a:t>
            </a:r>
          </a:p>
          <a:p>
            <a:pPr marL="742950" indent="-742950">
              <a:buAutoNum type="arabicParenR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বিনিয়োগ কোম্পানি</a:t>
            </a:r>
          </a:p>
          <a:p>
            <a:pPr marL="742950" indent="-742950">
              <a:buAutoNum type="arabicParenR"/>
            </a:pP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4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893" y="518615"/>
            <a:ext cx="6796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1754" y="3684896"/>
            <a:ext cx="8557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আর্থিক বাজার বলতে কি বোঝায়?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4202" y="873457"/>
            <a:ext cx="4885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2197" y="3411940"/>
            <a:ext cx="8229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 বাজার এবং মুলধন বাজারের মধ্যে পার্থক্য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266" y="1078174"/>
            <a:ext cx="5336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6472" y="2743200"/>
            <a:ext cx="58685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 বাজার কি?</a:t>
            </a:r>
          </a:p>
          <a:p>
            <a:pPr marL="742950" indent="-742950">
              <a:buAutoNum type="arabicParenR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 বাজার কত প্রকার?</a:t>
            </a:r>
          </a:p>
          <a:p>
            <a:pPr marL="742950" indent="-742950">
              <a:buAutoNum type="arabicParenR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 বাজারের উপাদান গুলোর নাম বল।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9176" y="600501"/>
            <a:ext cx="6714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45660" y="4107976"/>
            <a:ext cx="12569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 বাজারের উপাদানসমূহের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টি নাম লিখে নিয়ে আসবে।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546" y="846162"/>
            <a:ext cx="2899166" cy="19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2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0811" y="887105"/>
            <a:ext cx="4858603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9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51" y="2643822"/>
            <a:ext cx="3865443" cy="374676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5231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32" y="801627"/>
            <a:ext cx="2792210" cy="9693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729" y="4772082"/>
            <a:ext cx="4043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একাদ্বশ ও দ্বাদশ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অধ্যয়ঃ প্রথম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তারিখঃ১১/০৩/২০২০ ইং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2230" y="697912"/>
            <a:ext cx="292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65" y="3762598"/>
            <a:ext cx="565955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খালেদ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দৌলতপুর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দৌলতপুর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০১৭১৫২৩৩৪২৩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mail-khalidhasan102@gmail.com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5" y="1596788"/>
            <a:ext cx="2165810" cy="2165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2230" y="1344243"/>
            <a:ext cx="2654884" cy="324534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cxnSp>
        <p:nvCxnSpPr>
          <p:cNvPr id="9" name="Straight Connector 8"/>
          <p:cNvCxnSpPr/>
          <p:nvPr/>
        </p:nvCxnSpPr>
        <p:spPr>
          <a:xfrm>
            <a:off x="6278430" y="1883391"/>
            <a:ext cx="7789" cy="35620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57666" y="801627"/>
            <a:ext cx="54591" cy="50964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26177" y="1770975"/>
            <a:ext cx="51587" cy="36744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3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042391"/>
              </p:ext>
            </p:extLst>
          </p:nvPr>
        </p:nvGraphicFramePr>
        <p:xfrm>
          <a:off x="5197838" y="1290310"/>
          <a:ext cx="1960098" cy="1653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97838" y="1290310"/>
                        <a:ext cx="1960098" cy="1653835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28575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79080" y="300251"/>
            <a:ext cx="7033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এখন আমরা একটি মজার ভিডিও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337529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ভিডিওতে কি দেখলে?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81888" y="387140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ভিডিওতে শেয়ার বাজার দেখলাম।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63776" y="4302133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শেয়ার বাজারে কিসের লেনদেন হয়?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478" y="4903973"/>
            <a:ext cx="1208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শেয়ার বাজারে আর্থিক সম্পদের লেনদেন হয়।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591" y="5512569"/>
            <a:ext cx="12137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বলতো আজকের আমাদের পাঠ কি হতে পারে?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008674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আমাদের পাঠ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 বাজার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হতে পারে। </a:t>
            </a:r>
          </a:p>
        </p:txBody>
      </p:sp>
    </p:spTree>
    <p:extLst>
      <p:ext uri="{BB962C8B-B14F-4D97-AF65-F5344CB8AC3E}">
        <p14:creationId xmlns:p14="http://schemas.microsoft.com/office/powerpoint/2010/main" val="207671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7480" y="368490"/>
            <a:ext cx="8652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4274" y="2741135"/>
            <a:ext cx="54377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আর্থিক বাজার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1002" y="2361063"/>
            <a:ext cx="95807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আর্থিক বাজার কাকে বলে তা বলতে পারবে;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আর্থিক বাজারের শ্রেণিবিভাগ করতে পারবে;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আর্থিক বাজারের উপাদানসমূহ বর্ণনা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1389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39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74" y="3935442"/>
            <a:ext cx="3657600" cy="274320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12" y="937820"/>
            <a:ext cx="3657600" cy="274320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97290" y="259307"/>
            <a:ext cx="788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লক্ষ্য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12" y="3973437"/>
            <a:ext cx="3657600" cy="274320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74" y="937820"/>
            <a:ext cx="3657600" cy="274320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440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4" r="19489"/>
          <a:stretch/>
        </p:blipFill>
        <p:spPr>
          <a:xfrm>
            <a:off x="3390077" y="896020"/>
            <a:ext cx="4217159" cy="4367284"/>
          </a:xfrm>
          <a:prstGeom prst="ellipse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91348" y="188134"/>
            <a:ext cx="6362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সহকারে দেখ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6253" y="5263304"/>
            <a:ext cx="106330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76" y="2499384"/>
            <a:ext cx="4937760" cy="2765146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54" y="2499384"/>
            <a:ext cx="4853352" cy="274320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97290" y="259307"/>
            <a:ext cx="788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লক্ষ্য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18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290" y="929173"/>
            <a:ext cx="5658233" cy="329101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9182" y="4698609"/>
            <a:ext cx="12082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 বাজার মেয়াদের ভিত্তিতে দুই প্রকার।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১) মুদ্রা বাজার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২) মুলধন বাজার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0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234</Words>
  <Application>Microsoft Office PowerPoint</Application>
  <PresentationFormat>Widescreen</PresentationFormat>
  <Paragraphs>46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64</cp:revision>
  <dcterms:created xsi:type="dcterms:W3CDTF">2020-03-10T09:13:54Z</dcterms:created>
  <dcterms:modified xsi:type="dcterms:W3CDTF">2020-03-14T16:47:51Z</dcterms:modified>
</cp:coreProperties>
</file>