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75" r:id="rId2"/>
    <p:sldId id="257" r:id="rId3"/>
    <p:sldId id="258" r:id="rId4"/>
    <p:sldId id="260" r:id="rId5"/>
    <p:sldId id="259" r:id="rId6"/>
    <p:sldId id="263" r:id="rId7"/>
    <p:sldId id="265" r:id="rId8"/>
    <p:sldId id="266" r:id="rId9"/>
    <p:sldId id="269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FBEA9-C5E8-4199-AD75-D78E69DF41DD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7E73303-4232-4D25-AA84-CF7536A12D96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2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3FDAB7-4CF6-4123-8DE3-D1367937A57C}" type="parTrans" cxnId="{D0AC1341-B473-48CF-BD10-035F8F260ACA}">
      <dgm:prSet/>
      <dgm:spPr/>
      <dgm:t>
        <a:bodyPr/>
        <a:lstStyle/>
        <a:p>
          <a:endParaRPr lang="en-US"/>
        </a:p>
      </dgm:t>
    </dgm:pt>
    <dgm:pt modelId="{2AADC4AC-3E86-493B-B7C0-BDA5910C8B63}" type="sibTrans" cxnId="{D0AC1341-B473-48CF-BD10-035F8F260ACA}">
      <dgm:prSet/>
      <dgm:spPr/>
      <dgm:t>
        <a:bodyPr/>
        <a:lstStyle/>
        <a:p>
          <a:endParaRPr lang="en-US"/>
        </a:p>
      </dgm:t>
    </dgm:pt>
    <dgm:pt modelId="{CCDED637-2B17-458C-B29D-3BFFDC9189B6}">
      <dgm:prSet phldrT="[Text]" custT="1"/>
      <dgm:spPr/>
      <dgm:t>
        <a:bodyPr/>
        <a:lstStyle/>
        <a:p>
          <a:r>
            <a: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১৮৯৯ সালে</a:t>
          </a:r>
          <a:endParaRPr lang="en-US" sz="28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DB387F-6BBB-401A-9205-134C28B8CE38}" type="parTrans" cxnId="{6021931A-2EA2-4EBD-AD0E-1D4BC6DFD9D3}">
      <dgm:prSet/>
      <dgm:spPr/>
      <dgm:t>
        <a:bodyPr/>
        <a:lstStyle/>
        <a:p>
          <a:endParaRPr lang="en-US"/>
        </a:p>
      </dgm:t>
    </dgm:pt>
    <dgm:pt modelId="{319808BF-1B0C-4D35-9540-89B55B8AC02C}" type="sibTrans" cxnId="{6021931A-2EA2-4EBD-AD0E-1D4BC6DFD9D3}">
      <dgm:prSet/>
      <dgm:spPr/>
      <dgm:t>
        <a:bodyPr/>
        <a:lstStyle/>
        <a:p>
          <a:endParaRPr lang="en-US"/>
        </a:p>
      </dgm:t>
    </dgm:pt>
    <dgm:pt modelId="{0ED062F7-3B74-4524-AAC9-6E248DFDE6BF}">
      <dgm:prSet phldrT="[Text]" custT="1"/>
      <dgm:spPr/>
      <dgm:t>
        <a:bodyPr/>
        <a:lstStyle/>
        <a:p>
          <a:r>
            <a:rPr lang="bn-BD" sz="2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এম</a:t>
          </a:r>
          <a:r>
            <a:rPr lang="en-US" sz="2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2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</a:t>
          </a:r>
          <a:r>
            <a:rPr lang="en-US" sz="2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2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কলকাতা</a:t>
          </a:r>
        </a:p>
        <a:p>
          <a:r>
            <a:rPr lang="bn-BD" sz="2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বিশবিদ্যালয়</a:t>
          </a:r>
          <a:endParaRPr lang="en-US" sz="24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4A6754-7E18-4078-BFB3-07A93E69B6B3}" type="parTrans" cxnId="{C08DCB94-6837-43F2-8C59-742C7504DDDF}">
      <dgm:prSet/>
      <dgm:spPr/>
      <dgm:t>
        <a:bodyPr/>
        <a:lstStyle/>
        <a:p>
          <a:endParaRPr lang="en-US"/>
        </a:p>
      </dgm:t>
    </dgm:pt>
    <dgm:pt modelId="{0E7E1C9B-21A7-464F-93F8-A51D615AF368}" type="sibTrans" cxnId="{C08DCB94-6837-43F2-8C59-742C7504DDDF}">
      <dgm:prSet/>
      <dgm:spPr/>
      <dgm:t>
        <a:bodyPr/>
        <a:lstStyle/>
        <a:p>
          <a:endParaRPr lang="en-US"/>
        </a:p>
      </dgm:t>
    </dgm:pt>
    <dgm:pt modelId="{7FDFE85D-7B64-4451-8527-7089E43E3109}">
      <dgm:prSet phldrT="[Text]" custT="1"/>
      <dgm:spPr/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</a:p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কাব্য  </a:t>
          </a:r>
        </a:p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রূপসী বাংলা</a:t>
          </a:r>
        </a:p>
      </dgm:t>
    </dgm:pt>
    <dgm:pt modelId="{3BD412FD-C144-4DE6-BB25-53C800507376}" type="parTrans" cxnId="{F9326BF9-6C36-4C83-ABC8-FF120FD1389A}">
      <dgm:prSet/>
      <dgm:spPr/>
      <dgm:t>
        <a:bodyPr/>
        <a:lstStyle/>
        <a:p>
          <a:endParaRPr lang="en-US"/>
        </a:p>
      </dgm:t>
    </dgm:pt>
    <dgm:pt modelId="{850C2B3B-186B-44D5-BB2B-3B01AD30DC4A}" type="sibTrans" cxnId="{F9326BF9-6C36-4C83-ABC8-FF120FD1389A}">
      <dgm:prSet/>
      <dgm:spPr/>
      <dgm:t>
        <a:bodyPr/>
        <a:lstStyle/>
        <a:p>
          <a:endParaRPr lang="en-US"/>
        </a:p>
      </dgm:t>
    </dgm:pt>
    <dgm:pt modelId="{D5DCF9E8-9C03-483E-B2F8-E55D05B274EE}">
      <dgm:prSet phldrT="[Text]" custT="1"/>
      <dgm:spPr/>
      <dgm:t>
        <a:bodyPr/>
        <a:lstStyle/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১৯৫৪সালে ট্রাম দুর্ঘটনায়</a:t>
          </a:r>
        </a:p>
        <a:p>
          <a:r>
            <a:rPr lang="bn-BD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নিহত হন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AE91C9-B7A8-4E2B-9359-DED31EB8EE4A}" type="parTrans" cxnId="{CBA4BEFD-037C-4C22-AE05-3EFB4A437638}">
      <dgm:prSet/>
      <dgm:spPr/>
      <dgm:t>
        <a:bodyPr/>
        <a:lstStyle/>
        <a:p>
          <a:endParaRPr lang="en-US"/>
        </a:p>
      </dgm:t>
    </dgm:pt>
    <dgm:pt modelId="{CB137B75-9D9D-4765-8C95-A20ABEB8A922}" type="sibTrans" cxnId="{CBA4BEFD-037C-4C22-AE05-3EFB4A437638}">
      <dgm:prSet/>
      <dgm:spPr/>
      <dgm:t>
        <a:bodyPr/>
        <a:lstStyle/>
        <a:p>
          <a:endParaRPr lang="en-US"/>
        </a:p>
      </dgm:t>
    </dgm:pt>
    <dgm:pt modelId="{144D4CF5-1120-47AC-B661-BCFC2E51F5A1}">
      <dgm:prSet custT="1"/>
      <dgm:spPr/>
      <dgm:t>
        <a:bodyPr/>
        <a:lstStyle/>
        <a:p>
          <a:r>
            <a: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প্রকৃতির কবি</a:t>
          </a:r>
          <a:endParaRPr lang="en-US" sz="3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9160B4-F57E-4AD5-8185-E9C7FA56C93B}" type="parTrans" cxnId="{1FBD0D66-9A0A-4701-A971-B57446418106}">
      <dgm:prSet/>
      <dgm:spPr/>
      <dgm:t>
        <a:bodyPr/>
        <a:lstStyle/>
        <a:p>
          <a:endParaRPr lang="en-US"/>
        </a:p>
      </dgm:t>
    </dgm:pt>
    <dgm:pt modelId="{1C41946A-29A7-4B35-B5FF-75C25452D67F}" type="sibTrans" cxnId="{1FBD0D66-9A0A-4701-A971-B57446418106}">
      <dgm:prSet/>
      <dgm:spPr/>
      <dgm:t>
        <a:bodyPr/>
        <a:lstStyle/>
        <a:p>
          <a:endParaRPr lang="en-US"/>
        </a:p>
      </dgm:t>
    </dgm:pt>
    <dgm:pt modelId="{94BAF4E8-3A49-4DCE-B83B-AE192CCBB985}" type="pres">
      <dgm:prSet presAssocID="{D1CFBEA9-C5E8-4199-AD75-D78E69DF41D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9990D6-2E5C-4ED3-AC0D-40D36BBB7C72}" type="pres">
      <dgm:prSet presAssocID="{C7E73303-4232-4D25-AA84-CF7536A12D96}" presName="centerShape" presStyleLbl="node0" presStyleIdx="0" presStyleCnt="1" custScaleX="123466" custScaleY="110116" custLinFactNeighborX="-2817" custLinFactNeighborY="1548"/>
      <dgm:spPr/>
      <dgm:t>
        <a:bodyPr/>
        <a:lstStyle/>
        <a:p>
          <a:endParaRPr lang="en-US"/>
        </a:p>
      </dgm:t>
    </dgm:pt>
    <dgm:pt modelId="{B8DE6DD4-B985-4E68-A401-9D68FC13050D}" type="pres">
      <dgm:prSet presAssocID="{2BDB387F-6BBB-401A-9205-134C28B8CE38}" presName="Name9" presStyleLbl="parChTrans1D2" presStyleIdx="0" presStyleCnt="5"/>
      <dgm:spPr/>
      <dgm:t>
        <a:bodyPr/>
        <a:lstStyle/>
        <a:p>
          <a:endParaRPr lang="en-US"/>
        </a:p>
      </dgm:t>
    </dgm:pt>
    <dgm:pt modelId="{0A7D8957-FFE4-46A0-896A-487F28F2660C}" type="pres">
      <dgm:prSet presAssocID="{2BDB387F-6BBB-401A-9205-134C28B8CE3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CEA7AA0D-BC7F-4CA8-B905-43FD9825BCDC}" type="pres">
      <dgm:prSet presAssocID="{CCDED637-2B17-458C-B29D-3BFFDC9189B6}" presName="node" presStyleLbl="node1" presStyleIdx="0" presStyleCnt="5" custScaleX="135009" custScaleY="118677" custRadScaleRad="87374" custRadScaleInc="1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25ACF-F7C5-4C24-9EA9-20A92C97453D}" type="pres">
      <dgm:prSet presAssocID="{699160B4-F57E-4AD5-8185-E9C7FA56C93B}" presName="Name9" presStyleLbl="parChTrans1D2" presStyleIdx="1" presStyleCnt="5"/>
      <dgm:spPr/>
      <dgm:t>
        <a:bodyPr/>
        <a:lstStyle/>
        <a:p>
          <a:endParaRPr lang="en-US"/>
        </a:p>
      </dgm:t>
    </dgm:pt>
    <dgm:pt modelId="{AD3C48AC-E131-40FB-8424-356354BD68E7}" type="pres">
      <dgm:prSet presAssocID="{699160B4-F57E-4AD5-8185-E9C7FA56C93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3DD2DA2F-6E8C-4626-94C6-EB769EC86453}" type="pres">
      <dgm:prSet presAssocID="{144D4CF5-1120-47AC-B661-BCFC2E51F5A1}" presName="node" presStyleLbl="node1" presStyleIdx="1" presStyleCnt="5" custScaleX="133100" custScaleY="118247" custRadScaleRad="114297" custRadScaleInc="-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4B92E-987F-4870-A6BE-E2B37EA53586}" type="pres">
      <dgm:prSet presAssocID="{BF4A6754-7E18-4078-BFB3-07A93E69B6B3}" presName="Name9" presStyleLbl="parChTrans1D2" presStyleIdx="2" presStyleCnt="5"/>
      <dgm:spPr/>
      <dgm:t>
        <a:bodyPr/>
        <a:lstStyle/>
        <a:p>
          <a:endParaRPr lang="en-US"/>
        </a:p>
      </dgm:t>
    </dgm:pt>
    <dgm:pt modelId="{3D33121C-28A5-4AF5-A344-BF5D627AC861}" type="pres">
      <dgm:prSet presAssocID="{BF4A6754-7E18-4078-BFB3-07A93E69B6B3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B2E38BB-584A-49D3-A233-0307F00A28F1}" type="pres">
      <dgm:prSet presAssocID="{0ED062F7-3B74-4524-AAC9-6E248DFDE6BF}" presName="node" presStyleLbl="node1" presStyleIdx="2" presStyleCnt="5" custScaleX="128058" custScaleY="115990" custRadScaleRad="102964" custRadScaleInc="-30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45599-7D8C-44DB-9256-75F77F485E40}" type="pres">
      <dgm:prSet presAssocID="{3BD412FD-C144-4DE6-BB25-53C800507376}" presName="Name9" presStyleLbl="parChTrans1D2" presStyleIdx="3" presStyleCnt="5"/>
      <dgm:spPr/>
      <dgm:t>
        <a:bodyPr/>
        <a:lstStyle/>
        <a:p>
          <a:endParaRPr lang="en-US"/>
        </a:p>
      </dgm:t>
    </dgm:pt>
    <dgm:pt modelId="{516D2F89-D6AC-49AC-A7A7-4B006E64D037}" type="pres">
      <dgm:prSet presAssocID="{3BD412FD-C144-4DE6-BB25-53C800507376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868E057-CCE5-4C82-A7B4-49DD98E9FAC0}" type="pres">
      <dgm:prSet presAssocID="{7FDFE85D-7B64-4451-8527-7089E43E3109}" presName="node" presStyleLbl="node1" presStyleIdx="3" presStyleCnt="5" custScaleX="131479" custScaleY="106060" custRadScaleRad="110980" custRadScaleInc="36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E913-3859-4949-8ED3-2674335A9689}" type="pres">
      <dgm:prSet presAssocID="{F3AE91C9-B7A8-4E2B-9359-DED31EB8EE4A}" presName="Name9" presStyleLbl="parChTrans1D2" presStyleIdx="4" presStyleCnt="5"/>
      <dgm:spPr/>
      <dgm:t>
        <a:bodyPr/>
        <a:lstStyle/>
        <a:p>
          <a:endParaRPr lang="en-US"/>
        </a:p>
      </dgm:t>
    </dgm:pt>
    <dgm:pt modelId="{97DA5892-3901-44B5-B3F8-BAC896383734}" type="pres">
      <dgm:prSet presAssocID="{F3AE91C9-B7A8-4E2B-9359-DED31EB8EE4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517FE21-915E-4178-9D37-5FF31C968BD8}" type="pres">
      <dgm:prSet presAssocID="{D5DCF9E8-9C03-483E-B2F8-E55D05B274EE}" presName="node" presStyleLbl="node1" presStyleIdx="4" presStyleCnt="5" custScaleX="127616" custScaleY="134018" custRadScaleRad="111810" custRadScaleInc="-2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326BF9-6C36-4C83-ABC8-FF120FD1389A}" srcId="{C7E73303-4232-4D25-AA84-CF7536A12D96}" destId="{7FDFE85D-7B64-4451-8527-7089E43E3109}" srcOrd="3" destOrd="0" parTransId="{3BD412FD-C144-4DE6-BB25-53C800507376}" sibTransId="{850C2B3B-186B-44D5-BB2B-3B01AD30DC4A}"/>
    <dgm:cxn modelId="{2CF6CFB0-3426-4855-930A-041CE7D20A21}" type="presOf" srcId="{7FDFE85D-7B64-4451-8527-7089E43E3109}" destId="{4868E057-CCE5-4C82-A7B4-49DD98E9FAC0}" srcOrd="0" destOrd="0" presId="urn:microsoft.com/office/officeart/2005/8/layout/radial1"/>
    <dgm:cxn modelId="{F6C0E274-1F68-40CE-83B2-85DDB72ADC8D}" type="presOf" srcId="{F3AE91C9-B7A8-4E2B-9359-DED31EB8EE4A}" destId="{9F82E913-3859-4949-8ED3-2674335A9689}" srcOrd="0" destOrd="0" presId="urn:microsoft.com/office/officeart/2005/8/layout/radial1"/>
    <dgm:cxn modelId="{9B3E688B-CD56-413D-953F-C8966F5F8D47}" type="presOf" srcId="{3BD412FD-C144-4DE6-BB25-53C800507376}" destId="{516D2F89-D6AC-49AC-A7A7-4B006E64D037}" srcOrd="1" destOrd="0" presId="urn:microsoft.com/office/officeart/2005/8/layout/radial1"/>
    <dgm:cxn modelId="{6EA8E422-72B0-482F-9C62-DC428022CB44}" type="presOf" srcId="{CCDED637-2B17-458C-B29D-3BFFDC9189B6}" destId="{CEA7AA0D-BC7F-4CA8-B905-43FD9825BCDC}" srcOrd="0" destOrd="0" presId="urn:microsoft.com/office/officeart/2005/8/layout/radial1"/>
    <dgm:cxn modelId="{5CA77898-6D8B-4318-8465-DDAC2D98A9EC}" type="presOf" srcId="{F3AE91C9-B7A8-4E2B-9359-DED31EB8EE4A}" destId="{97DA5892-3901-44B5-B3F8-BAC896383734}" srcOrd="1" destOrd="0" presId="urn:microsoft.com/office/officeart/2005/8/layout/radial1"/>
    <dgm:cxn modelId="{C08DCB94-6837-43F2-8C59-742C7504DDDF}" srcId="{C7E73303-4232-4D25-AA84-CF7536A12D96}" destId="{0ED062F7-3B74-4524-AAC9-6E248DFDE6BF}" srcOrd="2" destOrd="0" parTransId="{BF4A6754-7E18-4078-BFB3-07A93E69B6B3}" sibTransId="{0E7E1C9B-21A7-464F-93F8-A51D615AF368}"/>
    <dgm:cxn modelId="{0AE078D7-AB24-4E73-BA9F-81BA228DD09B}" type="presOf" srcId="{BF4A6754-7E18-4078-BFB3-07A93E69B6B3}" destId="{47D4B92E-987F-4870-A6BE-E2B37EA53586}" srcOrd="0" destOrd="0" presId="urn:microsoft.com/office/officeart/2005/8/layout/radial1"/>
    <dgm:cxn modelId="{44C483AA-A52B-4DBA-AEF6-CDD6EF790898}" type="presOf" srcId="{2BDB387F-6BBB-401A-9205-134C28B8CE38}" destId="{B8DE6DD4-B985-4E68-A401-9D68FC13050D}" srcOrd="0" destOrd="0" presId="urn:microsoft.com/office/officeart/2005/8/layout/radial1"/>
    <dgm:cxn modelId="{C0F098FE-2A70-490F-9C57-214E790BCB36}" type="presOf" srcId="{3BD412FD-C144-4DE6-BB25-53C800507376}" destId="{85445599-7D8C-44DB-9256-75F77F485E40}" srcOrd="0" destOrd="0" presId="urn:microsoft.com/office/officeart/2005/8/layout/radial1"/>
    <dgm:cxn modelId="{567CEE81-207F-4BAE-8D73-F917E37B0321}" type="presOf" srcId="{BF4A6754-7E18-4078-BFB3-07A93E69B6B3}" destId="{3D33121C-28A5-4AF5-A344-BF5D627AC861}" srcOrd="1" destOrd="0" presId="urn:microsoft.com/office/officeart/2005/8/layout/radial1"/>
    <dgm:cxn modelId="{85F948EB-16E5-4BEB-A8A6-B1239498E942}" type="presOf" srcId="{D1CFBEA9-C5E8-4199-AD75-D78E69DF41DD}" destId="{94BAF4E8-3A49-4DCE-B83B-AE192CCBB985}" srcOrd="0" destOrd="0" presId="urn:microsoft.com/office/officeart/2005/8/layout/radial1"/>
    <dgm:cxn modelId="{CBA4BEFD-037C-4C22-AE05-3EFB4A437638}" srcId="{C7E73303-4232-4D25-AA84-CF7536A12D96}" destId="{D5DCF9E8-9C03-483E-B2F8-E55D05B274EE}" srcOrd="4" destOrd="0" parTransId="{F3AE91C9-B7A8-4E2B-9359-DED31EB8EE4A}" sibTransId="{CB137B75-9D9D-4765-8C95-A20ABEB8A922}"/>
    <dgm:cxn modelId="{1FBD0D66-9A0A-4701-A971-B57446418106}" srcId="{C7E73303-4232-4D25-AA84-CF7536A12D96}" destId="{144D4CF5-1120-47AC-B661-BCFC2E51F5A1}" srcOrd="1" destOrd="0" parTransId="{699160B4-F57E-4AD5-8185-E9C7FA56C93B}" sibTransId="{1C41946A-29A7-4B35-B5FF-75C25452D67F}"/>
    <dgm:cxn modelId="{B736D5EF-505E-4F23-96FB-2F06FFE026AF}" type="presOf" srcId="{699160B4-F57E-4AD5-8185-E9C7FA56C93B}" destId="{AD3C48AC-E131-40FB-8424-356354BD68E7}" srcOrd="1" destOrd="0" presId="urn:microsoft.com/office/officeart/2005/8/layout/radial1"/>
    <dgm:cxn modelId="{4EFDBB38-5469-42B7-83B7-AA4E2784DBE9}" type="presOf" srcId="{699160B4-F57E-4AD5-8185-E9C7FA56C93B}" destId="{D7125ACF-F7C5-4C24-9EA9-20A92C97453D}" srcOrd="0" destOrd="0" presId="urn:microsoft.com/office/officeart/2005/8/layout/radial1"/>
    <dgm:cxn modelId="{D020CAF7-6846-4276-9788-93210DA546ED}" type="presOf" srcId="{D5DCF9E8-9C03-483E-B2F8-E55D05B274EE}" destId="{3517FE21-915E-4178-9D37-5FF31C968BD8}" srcOrd="0" destOrd="0" presId="urn:microsoft.com/office/officeart/2005/8/layout/radial1"/>
    <dgm:cxn modelId="{5F72350C-E8A0-4EA0-8D3C-28697DAAC3AD}" type="presOf" srcId="{0ED062F7-3B74-4524-AAC9-6E248DFDE6BF}" destId="{1B2E38BB-584A-49D3-A233-0307F00A28F1}" srcOrd="0" destOrd="0" presId="urn:microsoft.com/office/officeart/2005/8/layout/radial1"/>
    <dgm:cxn modelId="{34E4C1B5-A1D1-4324-801F-B6B7FF6C3DB5}" type="presOf" srcId="{144D4CF5-1120-47AC-B661-BCFC2E51F5A1}" destId="{3DD2DA2F-6E8C-4626-94C6-EB769EC86453}" srcOrd="0" destOrd="0" presId="urn:microsoft.com/office/officeart/2005/8/layout/radial1"/>
    <dgm:cxn modelId="{CE65350C-208C-4B92-A71E-4089BF052234}" type="presOf" srcId="{2BDB387F-6BBB-401A-9205-134C28B8CE38}" destId="{0A7D8957-FFE4-46A0-896A-487F28F2660C}" srcOrd="1" destOrd="0" presId="urn:microsoft.com/office/officeart/2005/8/layout/radial1"/>
    <dgm:cxn modelId="{D0AC1341-B473-48CF-BD10-035F8F260ACA}" srcId="{D1CFBEA9-C5E8-4199-AD75-D78E69DF41DD}" destId="{C7E73303-4232-4D25-AA84-CF7536A12D96}" srcOrd="0" destOrd="0" parTransId="{3F3FDAB7-4CF6-4123-8DE3-D1367937A57C}" sibTransId="{2AADC4AC-3E86-493B-B7C0-BDA5910C8B63}"/>
    <dgm:cxn modelId="{6021931A-2EA2-4EBD-AD0E-1D4BC6DFD9D3}" srcId="{C7E73303-4232-4D25-AA84-CF7536A12D96}" destId="{CCDED637-2B17-458C-B29D-3BFFDC9189B6}" srcOrd="0" destOrd="0" parTransId="{2BDB387F-6BBB-401A-9205-134C28B8CE38}" sibTransId="{319808BF-1B0C-4D35-9540-89B55B8AC02C}"/>
    <dgm:cxn modelId="{CCA922A3-70E7-4F29-9277-3A87F6A05D00}" type="presOf" srcId="{C7E73303-4232-4D25-AA84-CF7536A12D96}" destId="{6D9990D6-2E5C-4ED3-AC0D-40D36BBB7C72}" srcOrd="0" destOrd="0" presId="urn:microsoft.com/office/officeart/2005/8/layout/radial1"/>
    <dgm:cxn modelId="{98421D90-E6AC-4A84-B5B6-F897D57F399F}" type="presParOf" srcId="{94BAF4E8-3A49-4DCE-B83B-AE192CCBB985}" destId="{6D9990D6-2E5C-4ED3-AC0D-40D36BBB7C72}" srcOrd="0" destOrd="0" presId="urn:microsoft.com/office/officeart/2005/8/layout/radial1"/>
    <dgm:cxn modelId="{38C9DA58-C29C-4FDA-86A2-0416D3DA85EF}" type="presParOf" srcId="{94BAF4E8-3A49-4DCE-B83B-AE192CCBB985}" destId="{B8DE6DD4-B985-4E68-A401-9D68FC13050D}" srcOrd="1" destOrd="0" presId="urn:microsoft.com/office/officeart/2005/8/layout/radial1"/>
    <dgm:cxn modelId="{6FF1B2C5-0C60-4D41-B7D5-EB2E02FD62E8}" type="presParOf" srcId="{B8DE6DD4-B985-4E68-A401-9D68FC13050D}" destId="{0A7D8957-FFE4-46A0-896A-487F28F2660C}" srcOrd="0" destOrd="0" presId="urn:microsoft.com/office/officeart/2005/8/layout/radial1"/>
    <dgm:cxn modelId="{31609BCB-7ED1-496B-8BDE-152AC6C9A7C4}" type="presParOf" srcId="{94BAF4E8-3A49-4DCE-B83B-AE192CCBB985}" destId="{CEA7AA0D-BC7F-4CA8-B905-43FD9825BCDC}" srcOrd="2" destOrd="0" presId="urn:microsoft.com/office/officeart/2005/8/layout/radial1"/>
    <dgm:cxn modelId="{42BFF0AC-44FB-4801-8DE6-515FA6F555A2}" type="presParOf" srcId="{94BAF4E8-3A49-4DCE-B83B-AE192CCBB985}" destId="{D7125ACF-F7C5-4C24-9EA9-20A92C97453D}" srcOrd="3" destOrd="0" presId="urn:microsoft.com/office/officeart/2005/8/layout/radial1"/>
    <dgm:cxn modelId="{1E2D16DC-B5CE-4965-88A1-E1B99F139F78}" type="presParOf" srcId="{D7125ACF-F7C5-4C24-9EA9-20A92C97453D}" destId="{AD3C48AC-E131-40FB-8424-356354BD68E7}" srcOrd="0" destOrd="0" presId="urn:microsoft.com/office/officeart/2005/8/layout/radial1"/>
    <dgm:cxn modelId="{CE61D828-4D9E-474C-BDB6-5669CCB80216}" type="presParOf" srcId="{94BAF4E8-3A49-4DCE-B83B-AE192CCBB985}" destId="{3DD2DA2F-6E8C-4626-94C6-EB769EC86453}" srcOrd="4" destOrd="0" presId="urn:microsoft.com/office/officeart/2005/8/layout/radial1"/>
    <dgm:cxn modelId="{AFDFE3F9-FE8D-45FC-B111-3D1BDD24AB2C}" type="presParOf" srcId="{94BAF4E8-3A49-4DCE-B83B-AE192CCBB985}" destId="{47D4B92E-987F-4870-A6BE-E2B37EA53586}" srcOrd="5" destOrd="0" presId="urn:microsoft.com/office/officeart/2005/8/layout/radial1"/>
    <dgm:cxn modelId="{E94D5463-065C-4799-87CA-4FA682821DF5}" type="presParOf" srcId="{47D4B92E-987F-4870-A6BE-E2B37EA53586}" destId="{3D33121C-28A5-4AF5-A344-BF5D627AC861}" srcOrd="0" destOrd="0" presId="urn:microsoft.com/office/officeart/2005/8/layout/radial1"/>
    <dgm:cxn modelId="{2A087F10-68F1-4CB0-B594-8EDDE3984B7F}" type="presParOf" srcId="{94BAF4E8-3A49-4DCE-B83B-AE192CCBB985}" destId="{1B2E38BB-584A-49D3-A233-0307F00A28F1}" srcOrd="6" destOrd="0" presId="urn:microsoft.com/office/officeart/2005/8/layout/radial1"/>
    <dgm:cxn modelId="{EF213D40-F33F-495E-AD59-20ED08842365}" type="presParOf" srcId="{94BAF4E8-3A49-4DCE-B83B-AE192CCBB985}" destId="{85445599-7D8C-44DB-9256-75F77F485E40}" srcOrd="7" destOrd="0" presId="urn:microsoft.com/office/officeart/2005/8/layout/radial1"/>
    <dgm:cxn modelId="{92176754-EEBD-45DC-AE3F-101BDA297482}" type="presParOf" srcId="{85445599-7D8C-44DB-9256-75F77F485E40}" destId="{516D2F89-D6AC-49AC-A7A7-4B006E64D037}" srcOrd="0" destOrd="0" presId="urn:microsoft.com/office/officeart/2005/8/layout/radial1"/>
    <dgm:cxn modelId="{CF7107AB-03A1-4D0E-ACA6-395327DD3A5C}" type="presParOf" srcId="{94BAF4E8-3A49-4DCE-B83B-AE192CCBB985}" destId="{4868E057-CCE5-4C82-A7B4-49DD98E9FAC0}" srcOrd="8" destOrd="0" presId="urn:microsoft.com/office/officeart/2005/8/layout/radial1"/>
    <dgm:cxn modelId="{A29E71E0-0630-4ACF-BF91-722734F5B91E}" type="presParOf" srcId="{94BAF4E8-3A49-4DCE-B83B-AE192CCBB985}" destId="{9F82E913-3859-4949-8ED3-2674335A9689}" srcOrd="9" destOrd="0" presId="urn:microsoft.com/office/officeart/2005/8/layout/radial1"/>
    <dgm:cxn modelId="{4E1138FF-E5B2-4D99-B8BE-BDF19BD2CB52}" type="presParOf" srcId="{9F82E913-3859-4949-8ED3-2674335A9689}" destId="{97DA5892-3901-44B5-B3F8-BAC896383734}" srcOrd="0" destOrd="0" presId="urn:microsoft.com/office/officeart/2005/8/layout/radial1"/>
    <dgm:cxn modelId="{8851378B-037C-4C42-9253-87ED879E9550}" type="presParOf" srcId="{94BAF4E8-3A49-4DCE-B83B-AE192CCBB985}" destId="{3517FE21-915E-4178-9D37-5FF31C968BD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46608-C893-4289-BDD9-AC3733140E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92EF8-1AE9-4C1F-943B-0B9226B5D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40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2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724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8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82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72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79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8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7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1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2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0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3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2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C25C7-71FF-4BB6-9327-60D378CCF08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A0AF95-2CD2-4004-BFFB-3D884AA2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8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33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269" y="266728"/>
            <a:ext cx="9433932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9" y="2103060"/>
            <a:ext cx="10013795" cy="46192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5807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755" y="115642"/>
            <a:ext cx="5617992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2266" y="3223057"/>
            <a:ext cx="6211227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২।ধবল শব্দের অর্থ 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লাল (খ) সবুজ (গ) সাদা (ঘ)কালো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986162" y="2106583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2266" y="1806385"/>
            <a:ext cx="6211227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জীবনানন্দ দাশ কতো সালে জন্ম গ্রহন করেন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১৯৫৪ (খ) ১৮৯৯ (গ)১৮ ৮০ (ঘ) ১৯৯৯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918374" y="367901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18374" y="5009121"/>
            <a:ext cx="1046196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32267" y="4788661"/>
            <a:ext cx="6211226" cy="925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 দাশকে কি কবি  বলা  হয় ?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(ক) পল্লী কবি (খ) প্রকৃতির কবি  (গ) সনেট কবি (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বিশ্ব কবি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80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1994" y="180304"/>
            <a:ext cx="515155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065" y="3876539"/>
            <a:ext cx="11153104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জীবনানন্দ দাশ কি ভাবে বাংলায় আসতে চান বিস্তারিত ভাবে লিখে আনবে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0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7438" y="202327"/>
            <a:ext cx="8190962" cy="1862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38" y="2233880"/>
            <a:ext cx="8190962" cy="45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8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29457"/>
            <a:ext cx="12032494" cy="1728572"/>
          </a:xfrm>
          <a:prstGeom prst="triangl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96776" cy="310250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মেহেদী হাসান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সহকারী শি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ক্ষক  (কম্পিউটার)</a:t>
            </a:r>
          </a:p>
          <a:p>
            <a:pPr marL="0" indent="0" algn="ctr">
              <a:buNone/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BTT, ব্যাচ নং- ৩৪,আই ডি নং- ১৩৩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ধামইরহাট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নওগাঁ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০১৭১৭৪১২৬৪০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6426" y="1758029"/>
            <a:ext cx="5506068" cy="48986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n-BD" dirty="0" smtClean="0"/>
              <a:t> </a:t>
            </a:r>
            <a:endParaRPr lang="bn-BD" dirty="0"/>
          </a:p>
        </p:txBody>
      </p:sp>
      <p:sp>
        <p:nvSpPr>
          <p:cNvPr id="10" name="TextBox 9"/>
          <p:cNvSpPr txBox="1"/>
          <p:nvPr/>
        </p:nvSpPr>
        <p:spPr>
          <a:xfrm>
            <a:off x="6757639" y="1758029"/>
            <a:ext cx="5434361" cy="3170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 শ্রেণী</a:t>
            </a:r>
          </a:p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১ম পত্র (কবিতা )</a:t>
            </a:r>
          </a:p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 ১৩/০৩/২০২০ </a:t>
            </a:r>
          </a:p>
          <a:p>
            <a:pPr algn="ctr"/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8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337" y="-1"/>
            <a:ext cx="4432663" cy="44936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12845" cy="4493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962" y="1"/>
            <a:ext cx="3947375" cy="44936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05318" y="5847008"/>
            <a:ext cx="5113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দেখে কি বুঝা যাচ্ছে 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7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391" y="771171"/>
            <a:ext cx="9262121" cy="186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আসিব ফিরে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5193" y="3412901"/>
            <a:ext cx="5442516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8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 দাশ </a:t>
            </a:r>
            <a:endParaRPr lang="en-US" sz="8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1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1705" y="0"/>
            <a:ext cx="9099210" cy="186204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15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411" y="4427199"/>
            <a:ext cx="7814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&gt;বিভিন্ন শব্দের অর্থ বলতে পারবে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11" y="3418651"/>
            <a:ext cx="9343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কবির জীবনী সম্পর্কে বলতে পারবে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411" y="5435747"/>
            <a:ext cx="9065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&gt;কবি কিভাবে এই বাংলায় আসতে চায় তা বর্ণনা করতে পারবে ।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614" y="2095845"/>
            <a:ext cx="8744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bn-BD" sz="540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শিক্ষার্থীরা- </a:t>
            </a:r>
            <a:endParaRPr lang="en-US" sz="5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2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650377"/>
              </p:ext>
            </p:extLst>
          </p:nvPr>
        </p:nvGraphicFramePr>
        <p:xfrm>
          <a:off x="0" y="1446551"/>
          <a:ext cx="12192000" cy="541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20279" y="0"/>
            <a:ext cx="7184330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  <a:endParaRPr lang="en-US" sz="8800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990D6-2E5C-4ED3-AC0D-40D36BBB7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6D9990D6-2E5C-4ED3-AC0D-40D36BBB7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6D9990D6-2E5C-4ED3-AC0D-40D36BBB7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DE6DD4-B985-4E68-A401-9D68FC130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B8DE6DD4-B985-4E68-A401-9D68FC130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B8DE6DD4-B985-4E68-A401-9D68FC130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A7AA0D-BC7F-4CA8-B905-43FD9825B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CEA7AA0D-BC7F-4CA8-B905-43FD9825B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CEA7AA0D-BC7F-4CA8-B905-43FD9825B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125ACF-F7C5-4C24-9EA9-20A92C974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D7125ACF-F7C5-4C24-9EA9-20A92C974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D7125ACF-F7C5-4C24-9EA9-20A92C974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D2DA2F-6E8C-4626-94C6-EB769EC86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3DD2DA2F-6E8C-4626-94C6-EB769EC86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3DD2DA2F-6E8C-4626-94C6-EB769EC86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D4B92E-987F-4870-A6BE-E2B37EA53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47D4B92E-987F-4870-A6BE-E2B37EA53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47D4B92E-987F-4870-A6BE-E2B37EA53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E38BB-584A-49D3-A233-0307F00A2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1B2E38BB-584A-49D3-A233-0307F00A2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1B2E38BB-584A-49D3-A233-0307F00A2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445599-7D8C-44DB-9256-75F77F48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85445599-7D8C-44DB-9256-75F77F48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85445599-7D8C-44DB-9256-75F77F485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68E057-CCE5-4C82-A7B4-49DD98E9F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4868E057-CCE5-4C82-A7B4-49DD98E9F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868E057-CCE5-4C82-A7B4-49DD98E9F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82E913-3859-4949-8ED3-2674335A9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9F82E913-3859-4949-8ED3-2674335A9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9F82E913-3859-4949-8ED3-2674335A9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17FE21-915E-4178-9D37-5FF31C968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3517FE21-915E-4178-9D37-5FF31C968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3517FE21-915E-4178-9D37-5FF31C968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3669" y="44929"/>
            <a:ext cx="2208066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isometricOffAxis1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185" y="2575562"/>
            <a:ext cx="122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ধানসিঁড়ি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444" y="2268486"/>
            <a:ext cx="3105210" cy="9979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298" y="2716643"/>
            <a:ext cx="1156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নদীর নাম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185" y="3960256"/>
            <a:ext cx="113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শঙ্খচিল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3444" y="3459892"/>
            <a:ext cx="3105209" cy="11205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74298" y="3960256"/>
            <a:ext cx="2472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একধরনের সাদা চিল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122" y="4930964"/>
            <a:ext cx="108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ধবল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74298" y="4736197"/>
            <a:ext cx="2021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185" y="6111995"/>
            <a:ext cx="965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নীড়ে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3445" y="6014354"/>
            <a:ext cx="3105209" cy="71850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74298" y="5924263"/>
            <a:ext cx="2176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 বাসা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122" y="1290139"/>
            <a:ext cx="2193635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036" y="1152925"/>
            <a:ext cx="2085046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ছবি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50097" y="1106758"/>
            <a:ext cx="2132367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অর্থ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444" y="4659376"/>
            <a:ext cx="3055404" cy="115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1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8" grpId="0" animBg="1"/>
      <p:bldP spid="10" grpId="0"/>
      <p:bldP spid="11" grpId="0"/>
      <p:bldP spid="14" grpId="0"/>
      <p:bldP spid="15" grpId="0"/>
      <p:bldP spid="16" grpId="0" animBg="1"/>
      <p:bldP spid="17" grpId="0"/>
      <p:bldP spid="6" grpId="0" animBg="1"/>
      <p:bldP spid="12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3504" y="150512"/>
            <a:ext cx="5087155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528034" y="2562895"/>
            <a:ext cx="321972" cy="206062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37933" y="2404316"/>
            <a:ext cx="486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জীবনানন্দ দাস কে কী কবি বলা হয়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528034" y="4879081"/>
            <a:ext cx="296213" cy="27045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15166" y="4817283"/>
            <a:ext cx="347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শঙ্খচিল শব্দের অর্থ কি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899" y="2167681"/>
            <a:ext cx="4567705" cy="36629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1077" y="3611680"/>
            <a:ext cx="1880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প্রকৃতির কবি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1077" y="5850592"/>
            <a:ext cx="271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ধরনের সাদা চিল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236372" y="3670479"/>
            <a:ext cx="978794" cy="296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236372" y="5996867"/>
            <a:ext cx="978794" cy="376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95064" y="6059089"/>
            <a:ext cx="1728439" cy="4906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সময়- ৫ মিঃ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4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8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8209" y="0"/>
            <a:ext cx="3271234" cy="1107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9" y="2202122"/>
            <a:ext cx="3056519" cy="24167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7595" y="1300767"/>
            <a:ext cx="5892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কিভাবে বাংলায় আসতে চেয়েছেন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1" y="2212910"/>
            <a:ext cx="2862198" cy="24167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242" y="4629658"/>
            <a:ext cx="3073759" cy="22283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898" y="2212910"/>
            <a:ext cx="3159344" cy="24167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324" y="2202122"/>
            <a:ext cx="3079595" cy="240596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40912" y="6104805"/>
            <a:ext cx="287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দেখে বল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93980" y="6014653"/>
            <a:ext cx="1521344" cy="3749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সময়-১০ মিঃ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1597</TotalTime>
  <Words>261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jagdal madrASh</cp:lastModifiedBy>
  <cp:revision>218</cp:revision>
  <dcterms:created xsi:type="dcterms:W3CDTF">2013-10-25T04:56:46Z</dcterms:created>
  <dcterms:modified xsi:type="dcterms:W3CDTF">2020-03-15T06:33:37Z</dcterms:modified>
</cp:coreProperties>
</file>