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432" r:id="rId2"/>
    <p:sldId id="495" r:id="rId3"/>
    <p:sldId id="347" r:id="rId4"/>
    <p:sldId id="487" r:id="rId5"/>
    <p:sldId id="349" r:id="rId6"/>
    <p:sldId id="488" r:id="rId7"/>
    <p:sldId id="473" r:id="rId8"/>
    <p:sldId id="459" r:id="rId9"/>
    <p:sldId id="497" r:id="rId10"/>
    <p:sldId id="471" r:id="rId11"/>
    <p:sldId id="492" r:id="rId12"/>
    <p:sldId id="474" r:id="rId13"/>
    <p:sldId id="475" r:id="rId14"/>
    <p:sldId id="484" r:id="rId15"/>
    <p:sldId id="489" r:id="rId16"/>
    <p:sldId id="480" r:id="rId17"/>
    <p:sldId id="481" r:id="rId18"/>
    <p:sldId id="490" r:id="rId19"/>
    <p:sldId id="453" r:id="rId20"/>
    <p:sldId id="494" r:id="rId21"/>
    <p:sldId id="425" r:id="rId22"/>
    <p:sldId id="483" r:id="rId23"/>
    <p:sldId id="4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 id="2" name="Sabrin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FFCC"/>
    <a:srgbClr val="CCFF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2" autoAdjust="0"/>
    <p:restoredTop sz="79715" autoAdjust="0"/>
  </p:normalViewPr>
  <p:slideViewPr>
    <p:cSldViewPr>
      <p:cViewPr varScale="1">
        <p:scale>
          <a:sx n="56" d="100"/>
          <a:sy n="56" d="100"/>
        </p:scale>
        <p:origin x="1188" y="102"/>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130" d="100"/>
        <a:sy n="130" d="100"/>
      </p:scale>
      <p:origin x="0" y="-19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33B98-B1A7-4DF8-9A08-84542C35040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588FEF75-78BC-47FB-A56A-D3C680510C89}">
      <dgm:prSet phldrT="[Text]" custT="1"/>
      <dgm:spPr>
        <a:solidFill>
          <a:schemeClr val="accent3">
            <a:lumMod val="75000"/>
            <a:alpha val="50000"/>
          </a:schemeClr>
        </a:solidFill>
      </dgm:spPr>
      <dgm:t>
        <a:bodyPr/>
        <a:lstStyle/>
        <a:p>
          <a:r>
            <a:rPr lang="bn-BD"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dirty="0"/>
        </a:p>
      </dgm:t>
    </dgm:pt>
    <dgm:pt modelId="{EFA5D203-C287-40E1-B7F8-CB2129478D2D}" type="parTrans" cxnId="{DFAC6D18-FE2A-44B5-917E-10A07ED60D75}">
      <dgm:prSet/>
      <dgm:spPr/>
      <dgm:t>
        <a:bodyPr/>
        <a:lstStyle/>
        <a:p>
          <a:endParaRPr lang="en-US"/>
        </a:p>
      </dgm:t>
    </dgm:pt>
    <dgm:pt modelId="{9045A5C7-1C80-4D5C-914C-D2EE42D535A4}" type="sibTrans" cxnId="{DFAC6D18-FE2A-44B5-917E-10A07ED60D75}">
      <dgm:prSet/>
      <dgm:spPr/>
      <dgm:t>
        <a:bodyPr/>
        <a:lstStyle/>
        <a:p>
          <a:endParaRPr lang="en-US"/>
        </a:p>
      </dgm:t>
    </dgm:pt>
    <dgm:pt modelId="{D90D20AD-92EA-4517-B09C-6B5F31875B21}">
      <dgm:prSet phldrT="[Text]" custT="1"/>
      <dgm:spPr>
        <a:solidFill>
          <a:schemeClr val="accent2">
            <a:lumMod val="60000"/>
            <a:lumOff val="40000"/>
            <a:alpha val="50000"/>
          </a:schemeClr>
        </a:solidFill>
      </dgm:spPr>
      <dgm:t>
        <a:bodyPr/>
        <a:lstStyle/>
        <a:p>
          <a:r>
            <a:rPr lang="en-US" sz="2400" b="1" dirty="0" err="1" smtClean="0">
              <a:solidFill>
                <a:schemeClr val="tx1"/>
              </a:solidFill>
              <a:latin typeface="NikoshBAN" pitchFamily="2" charset="0"/>
              <a:cs typeface="NikoshBAN" pitchFamily="2" charset="0"/>
            </a:rPr>
            <a:t>বনফুলের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গল্প</a:t>
          </a:r>
          <a:endParaRPr lang="en-US" sz="2400" b="1" dirty="0"/>
        </a:p>
      </dgm:t>
    </dgm:pt>
    <dgm:pt modelId="{E9F5913A-1F0B-4037-86F7-9F44A39210EA}" type="parTrans" cxnId="{826BB2E8-AFE8-48E8-B44E-45D4B4C694D7}">
      <dgm:prSet/>
      <dgm:spPr/>
      <dgm:t>
        <a:bodyPr/>
        <a:lstStyle/>
        <a:p>
          <a:endParaRPr lang="en-US"/>
        </a:p>
      </dgm:t>
    </dgm:pt>
    <dgm:pt modelId="{CD0890EE-3460-40F5-80CC-6E5D78BC6BF4}" type="sibTrans" cxnId="{826BB2E8-AFE8-48E8-B44E-45D4B4C694D7}">
      <dgm:prSet/>
      <dgm:spPr/>
      <dgm:t>
        <a:bodyPr/>
        <a:lstStyle/>
        <a:p>
          <a:endParaRPr lang="en-US"/>
        </a:p>
      </dgm:t>
    </dgm:pt>
    <dgm:pt modelId="{22764B6F-3060-4BD9-B8DD-D77E4573A648}">
      <dgm:prSet phldrT="[Text]" custT="1"/>
      <dgm:spPr>
        <a:solidFill>
          <a:srgbClr val="FF9900">
            <a:alpha val="50000"/>
          </a:srgbClr>
        </a:solidFill>
      </dgm:spPr>
      <dgm:t>
        <a:bodyPr/>
        <a:lstStyle/>
        <a:p>
          <a:r>
            <a:rPr lang="en-US" sz="2400" b="1" dirty="0" err="1" smtClean="0">
              <a:solidFill>
                <a:schemeClr val="tx1"/>
              </a:solidFill>
              <a:latin typeface="NikoshBAN" pitchFamily="2" charset="0"/>
              <a:cs typeface="NikoshBAN" pitchFamily="2" charset="0"/>
            </a:rPr>
            <a:t>অদৃশ্যলোকে</a:t>
          </a:r>
          <a:endParaRPr lang="en-US" sz="2400" b="1" dirty="0"/>
        </a:p>
      </dgm:t>
    </dgm:pt>
    <dgm:pt modelId="{D65BF2CD-FE45-4306-970F-5931A2363585}" type="parTrans" cxnId="{1E6D4621-92A7-4AAC-87A3-405883CFC514}">
      <dgm:prSet/>
      <dgm:spPr/>
      <dgm:t>
        <a:bodyPr/>
        <a:lstStyle/>
        <a:p>
          <a:endParaRPr lang="en-US"/>
        </a:p>
      </dgm:t>
    </dgm:pt>
    <dgm:pt modelId="{9A703F72-BE65-46CC-A403-819F7B8691E5}" type="sibTrans" cxnId="{1E6D4621-92A7-4AAC-87A3-405883CFC514}">
      <dgm:prSet/>
      <dgm:spPr/>
      <dgm:t>
        <a:bodyPr/>
        <a:lstStyle/>
        <a:p>
          <a:endParaRPr lang="en-US"/>
        </a:p>
      </dgm:t>
    </dgm:pt>
    <dgm:pt modelId="{A654A8AF-A75C-41C3-9837-EF2F47A26E2E}">
      <dgm:prSet phldrT="[Text]" custT="1"/>
      <dgm:spPr>
        <a:solidFill>
          <a:schemeClr val="accent3">
            <a:lumMod val="75000"/>
            <a:alpha val="50000"/>
          </a:schemeClr>
        </a:solidFill>
      </dgm:spPr>
      <dgm:t>
        <a:bodyPr/>
        <a:lstStyle/>
        <a:p>
          <a:r>
            <a:rPr lang="en-US" sz="2400" b="1" dirty="0" err="1" smtClean="0">
              <a:latin typeface="NikoshBAN" pitchFamily="2" charset="0"/>
              <a:cs typeface="NikoshBAN" pitchFamily="2" charset="0"/>
            </a:rPr>
            <a:t>বহুবর্ণ</a:t>
          </a:r>
          <a:r>
            <a:rPr lang="en-US" sz="2400" b="1" dirty="0" smtClean="0">
              <a:latin typeface="NikoshBAN" pitchFamily="2" charset="0"/>
              <a:cs typeface="NikoshBAN" pitchFamily="2" charset="0"/>
            </a:rPr>
            <a:t> </a:t>
          </a:r>
          <a:endParaRPr lang="en-US" sz="2400" b="1" dirty="0"/>
        </a:p>
      </dgm:t>
    </dgm:pt>
    <dgm:pt modelId="{47315665-70A3-44A7-9508-2585339356B6}" type="parTrans" cxnId="{1C1F0766-B4F0-4D6D-A885-9EC5E80B372B}">
      <dgm:prSet/>
      <dgm:spPr/>
      <dgm:t>
        <a:bodyPr/>
        <a:lstStyle/>
        <a:p>
          <a:endParaRPr lang="en-US"/>
        </a:p>
      </dgm:t>
    </dgm:pt>
    <dgm:pt modelId="{10282FB0-63CD-4A98-AD35-BBFBD25D4D9D}" type="sibTrans" cxnId="{1C1F0766-B4F0-4D6D-A885-9EC5E80B372B}">
      <dgm:prSet/>
      <dgm:spPr/>
      <dgm:t>
        <a:bodyPr/>
        <a:lstStyle/>
        <a:p>
          <a:endParaRPr lang="en-US"/>
        </a:p>
      </dgm:t>
    </dgm:pt>
    <dgm:pt modelId="{7DDE1F8F-1CC1-4359-9CA9-3267639717D6}">
      <dgm:prSet phldrT="[Text]" custT="1"/>
      <dgm:spPr>
        <a:solidFill>
          <a:schemeClr val="accent4">
            <a:lumMod val="60000"/>
            <a:lumOff val="40000"/>
            <a:alpha val="50000"/>
          </a:schemeClr>
        </a:solidFill>
      </dgm:spPr>
      <dgm:t>
        <a:bodyPr/>
        <a:lstStyle/>
        <a:p>
          <a:r>
            <a:rPr lang="en-US" sz="2400" b="1" dirty="0" err="1" smtClean="0">
              <a:solidFill>
                <a:schemeClr val="tx1"/>
              </a:solidFill>
              <a:latin typeface="NikoshBAN" pitchFamily="2" charset="0"/>
              <a:cs typeface="NikoshBAN" pitchFamily="2" charset="0"/>
            </a:rPr>
            <a:t>বাহুল্য</a:t>
          </a:r>
          <a:endParaRPr lang="en-US" sz="2400" b="1" dirty="0"/>
        </a:p>
      </dgm:t>
    </dgm:pt>
    <dgm:pt modelId="{7F33FCB7-EDBB-481D-8A5C-1666D240EC80}" type="parTrans" cxnId="{75F24556-D26A-418F-96BB-2F9050911188}">
      <dgm:prSet/>
      <dgm:spPr/>
      <dgm:t>
        <a:bodyPr/>
        <a:lstStyle/>
        <a:p>
          <a:endParaRPr lang="en-US"/>
        </a:p>
      </dgm:t>
    </dgm:pt>
    <dgm:pt modelId="{25678089-15B3-4D41-BCC3-93DC55A4A1F7}" type="sibTrans" cxnId="{75F24556-D26A-418F-96BB-2F9050911188}">
      <dgm:prSet/>
      <dgm:spPr/>
      <dgm:t>
        <a:bodyPr/>
        <a:lstStyle/>
        <a:p>
          <a:endParaRPr lang="en-US"/>
        </a:p>
      </dgm:t>
    </dgm:pt>
    <dgm:pt modelId="{869AC91D-7C52-4053-AF92-A387391FA85A}">
      <dgm:prSet custT="1"/>
      <dgm:spPr/>
      <dgm:t>
        <a:bodyPr/>
        <a:lstStyle/>
        <a:p>
          <a:r>
            <a:rPr lang="en-US" sz="2000" b="1" dirty="0" err="1" smtClean="0">
              <a:solidFill>
                <a:schemeClr val="tx1"/>
              </a:solidFill>
              <a:latin typeface="NikoshBAN" pitchFamily="2" charset="0"/>
              <a:cs typeface="NikoshBAN" pitchFamily="2" charset="0"/>
            </a:rPr>
            <a:t>অনুগামিনী</a:t>
          </a:r>
          <a:endParaRPr lang="bn-BD" sz="2000" b="1" dirty="0" smtClean="0">
            <a:solidFill>
              <a:schemeClr val="tx1"/>
            </a:solidFill>
            <a:latin typeface="NikoshBAN" pitchFamily="2" charset="0"/>
            <a:cs typeface="NikoshBAN" pitchFamily="2" charset="0"/>
          </a:endParaRPr>
        </a:p>
      </dgm:t>
    </dgm:pt>
    <dgm:pt modelId="{3074BF60-4124-4379-BB0E-C62317BA741F}" type="parTrans" cxnId="{9674EFD0-B891-4C9F-A7A7-E4E47608C7C3}">
      <dgm:prSet/>
      <dgm:spPr/>
      <dgm:t>
        <a:bodyPr/>
        <a:lstStyle/>
        <a:p>
          <a:endParaRPr lang="en-US"/>
        </a:p>
      </dgm:t>
    </dgm:pt>
    <dgm:pt modelId="{6A8B76EF-4C56-4F02-A7F0-104B7AC31AA7}" type="sibTrans" cxnId="{9674EFD0-B891-4C9F-A7A7-E4E47608C7C3}">
      <dgm:prSet/>
      <dgm:spPr/>
      <dgm:t>
        <a:bodyPr/>
        <a:lstStyle/>
        <a:p>
          <a:endParaRPr lang="en-US"/>
        </a:p>
      </dgm:t>
    </dgm:pt>
    <dgm:pt modelId="{FFCE0528-2784-45A2-93F3-98961F0232E3}" type="pres">
      <dgm:prSet presAssocID="{BAE33B98-B1A7-4DF8-9A08-84542C35040B}" presName="composite" presStyleCnt="0">
        <dgm:presLayoutVars>
          <dgm:chMax val="1"/>
          <dgm:dir/>
          <dgm:resizeHandles val="exact"/>
        </dgm:presLayoutVars>
      </dgm:prSet>
      <dgm:spPr/>
      <dgm:t>
        <a:bodyPr/>
        <a:lstStyle/>
        <a:p>
          <a:endParaRPr lang="en-US"/>
        </a:p>
      </dgm:t>
    </dgm:pt>
    <dgm:pt modelId="{62463F0F-CD3F-4989-872A-5BB23EC71771}" type="pres">
      <dgm:prSet presAssocID="{BAE33B98-B1A7-4DF8-9A08-84542C35040B}" presName="radial" presStyleCnt="0">
        <dgm:presLayoutVars>
          <dgm:animLvl val="ctr"/>
        </dgm:presLayoutVars>
      </dgm:prSet>
      <dgm:spPr/>
    </dgm:pt>
    <dgm:pt modelId="{D0EBF244-E6C6-4D5A-B6A9-F39339BC78FD}" type="pres">
      <dgm:prSet presAssocID="{588FEF75-78BC-47FB-A56A-D3C680510C89}" presName="centerShape" presStyleLbl="vennNode1" presStyleIdx="0" presStyleCnt="6"/>
      <dgm:spPr/>
      <dgm:t>
        <a:bodyPr/>
        <a:lstStyle/>
        <a:p>
          <a:endParaRPr lang="en-US"/>
        </a:p>
      </dgm:t>
    </dgm:pt>
    <dgm:pt modelId="{1A2B0A7D-BDDB-4B5B-B1E8-9788CF835D86}" type="pres">
      <dgm:prSet presAssocID="{D90D20AD-92EA-4517-B09C-6B5F31875B21}" presName="node" presStyleLbl="vennNode1" presStyleIdx="1" presStyleCnt="6" custScaleX="165683" custScaleY="127395" custRadScaleRad="82788" custRadScaleInc="-7945">
        <dgm:presLayoutVars>
          <dgm:bulletEnabled val="1"/>
        </dgm:presLayoutVars>
      </dgm:prSet>
      <dgm:spPr/>
      <dgm:t>
        <a:bodyPr/>
        <a:lstStyle/>
        <a:p>
          <a:endParaRPr lang="en-US"/>
        </a:p>
      </dgm:t>
    </dgm:pt>
    <dgm:pt modelId="{2A482C46-CC24-4135-87F2-E2FFA48D0BFE}" type="pres">
      <dgm:prSet presAssocID="{22764B6F-3060-4BD9-B8DD-D77E4573A648}" presName="node" presStyleLbl="vennNode1" presStyleIdx="2" presStyleCnt="6" custScaleX="150313" custScaleY="119581" custRadScaleRad="83871" custRadScaleInc="89426">
        <dgm:presLayoutVars>
          <dgm:bulletEnabled val="1"/>
        </dgm:presLayoutVars>
      </dgm:prSet>
      <dgm:spPr/>
      <dgm:t>
        <a:bodyPr/>
        <a:lstStyle/>
        <a:p>
          <a:endParaRPr lang="en-US"/>
        </a:p>
      </dgm:t>
    </dgm:pt>
    <dgm:pt modelId="{F82EAE02-9920-44C1-8F98-7DB579B5384E}" type="pres">
      <dgm:prSet presAssocID="{A654A8AF-A75C-41C3-9837-EF2F47A26E2E}" presName="node" presStyleLbl="vennNode1" presStyleIdx="3" presStyleCnt="6" custScaleX="156158" custScaleY="121083" custRadScaleRad="93527" custRadScaleInc="-100123">
        <dgm:presLayoutVars>
          <dgm:bulletEnabled val="1"/>
        </dgm:presLayoutVars>
      </dgm:prSet>
      <dgm:spPr/>
      <dgm:t>
        <a:bodyPr/>
        <a:lstStyle/>
        <a:p>
          <a:endParaRPr lang="en-US"/>
        </a:p>
      </dgm:t>
    </dgm:pt>
    <dgm:pt modelId="{AC91A442-136D-4C6A-9B4C-51B5B7D86089}" type="pres">
      <dgm:prSet presAssocID="{7DDE1F8F-1CC1-4359-9CA9-3267639717D6}" presName="node" presStyleLbl="vennNode1" presStyleIdx="4" presStyleCnt="6" custScaleX="153590" custScaleY="124865" custRadScaleRad="71044" custRadScaleInc="11084">
        <dgm:presLayoutVars>
          <dgm:bulletEnabled val="1"/>
        </dgm:presLayoutVars>
      </dgm:prSet>
      <dgm:spPr/>
      <dgm:t>
        <a:bodyPr/>
        <a:lstStyle/>
        <a:p>
          <a:endParaRPr lang="en-US"/>
        </a:p>
      </dgm:t>
    </dgm:pt>
    <dgm:pt modelId="{3987FEF4-9BE3-4453-B01E-559420D59FB5}" type="pres">
      <dgm:prSet presAssocID="{869AC91D-7C52-4053-AF92-A387391FA85A}" presName="node" presStyleLbl="vennNode1" presStyleIdx="5" presStyleCnt="6" custScaleX="162344" custScaleY="107807" custRadScaleRad="92889" custRadScaleInc="-9577">
        <dgm:presLayoutVars>
          <dgm:bulletEnabled val="1"/>
        </dgm:presLayoutVars>
      </dgm:prSet>
      <dgm:spPr/>
      <dgm:t>
        <a:bodyPr/>
        <a:lstStyle/>
        <a:p>
          <a:endParaRPr lang="en-US"/>
        </a:p>
      </dgm:t>
    </dgm:pt>
  </dgm:ptLst>
  <dgm:cxnLst>
    <dgm:cxn modelId="{8C32DC9B-9026-4BC6-8F7F-2343C2A8A883}" type="presOf" srcId="{588FEF75-78BC-47FB-A56A-D3C680510C89}" destId="{D0EBF244-E6C6-4D5A-B6A9-F39339BC78FD}" srcOrd="0" destOrd="0" presId="urn:microsoft.com/office/officeart/2005/8/layout/radial3"/>
    <dgm:cxn modelId="{DFAC6D18-FE2A-44B5-917E-10A07ED60D75}" srcId="{BAE33B98-B1A7-4DF8-9A08-84542C35040B}" destId="{588FEF75-78BC-47FB-A56A-D3C680510C89}" srcOrd="0" destOrd="0" parTransId="{EFA5D203-C287-40E1-B7F8-CB2129478D2D}" sibTransId="{9045A5C7-1C80-4D5C-914C-D2EE42D535A4}"/>
    <dgm:cxn modelId="{EAE116A2-A8D4-4DB8-A604-2C8AFE755ED6}" type="presOf" srcId="{869AC91D-7C52-4053-AF92-A387391FA85A}" destId="{3987FEF4-9BE3-4453-B01E-559420D59FB5}" srcOrd="0" destOrd="0" presId="urn:microsoft.com/office/officeart/2005/8/layout/radial3"/>
    <dgm:cxn modelId="{826BB2E8-AFE8-48E8-B44E-45D4B4C694D7}" srcId="{588FEF75-78BC-47FB-A56A-D3C680510C89}" destId="{D90D20AD-92EA-4517-B09C-6B5F31875B21}" srcOrd="0" destOrd="0" parTransId="{E9F5913A-1F0B-4037-86F7-9F44A39210EA}" sibTransId="{CD0890EE-3460-40F5-80CC-6E5D78BC6BF4}"/>
    <dgm:cxn modelId="{BD581308-9946-459D-BA21-18D9146DBAD7}" type="presOf" srcId="{A654A8AF-A75C-41C3-9837-EF2F47A26E2E}" destId="{F82EAE02-9920-44C1-8F98-7DB579B5384E}" srcOrd="0" destOrd="0" presId="urn:microsoft.com/office/officeart/2005/8/layout/radial3"/>
    <dgm:cxn modelId="{1C1F0766-B4F0-4D6D-A885-9EC5E80B372B}" srcId="{588FEF75-78BC-47FB-A56A-D3C680510C89}" destId="{A654A8AF-A75C-41C3-9837-EF2F47A26E2E}" srcOrd="2" destOrd="0" parTransId="{47315665-70A3-44A7-9508-2585339356B6}" sibTransId="{10282FB0-63CD-4A98-AD35-BBFBD25D4D9D}"/>
    <dgm:cxn modelId="{75F24556-D26A-418F-96BB-2F9050911188}" srcId="{588FEF75-78BC-47FB-A56A-D3C680510C89}" destId="{7DDE1F8F-1CC1-4359-9CA9-3267639717D6}" srcOrd="3" destOrd="0" parTransId="{7F33FCB7-EDBB-481D-8A5C-1666D240EC80}" sibTransId="{25678089-15B3-4D41-BCC3-93DC55A4A1F7}"/>
    <dgm:cxn modelId="{9674EFD0-B891-4C9F-A7A7-E4E47608C7C3}" srcId="{588FEF75-78BC-47FB-A56A-D3C680510C89}" destId="{869AC91D-7C52-4053-AF92-A387391FA85A}" srcOrd="4" destOrd="0" parTransId="{3074BF60-4124-4379-BB0E-C62317BA741F}" sibTransId="{6A8B76EF-4C56-4F02-A7F0-104B7AC31AA7}"/>
    <dgm:cxn modelId="{C76A70D4-357E-41E4-8558-ACB2E2DAD23E}" type="presOf" srcId="{BAE33B98-B1A7-4DF8-9A08-84542C35040B}" destId="{FFCE0528-2784-45A2-93F3-98961F0232E3}" srcOrd="0" destOrd="0" presId="urn:microsoft.com/office/officeart/2005/8/layout/radial3"/>
    <dgm:cxn modelId="{CFB957BA-8BF5-42C8-A46F-1357BCFF264F}" type="presOf" srcId="{D90D20AD-92EA-4517-B09C-6B5F31875B21}" destId="{1A2B0A7D-BDDB-4B5B-B1E8-9788CF835D86}" srcOrd="0" destOrd="0" presId="urn:microsoft.com/office/officeart/2005/8/layout/radial3"/>
    <dgm:cxn modelId="{1E6D4621-92A7-4AAC-87A3-405883CFC514}" srcId="{588FEF75-78BC-47FB-A56A-D3C680510C89}" destId="{22764B6F-3060-4BD9-B8DD-D77E4573A648}" srcOrd="1" destOrd="0" parTransId="{D65BF2CD-FE45-4306-970F-5931A2363585}" sibTransId="{9A703F72-BE65-46CC-A403-819F7B8691E5}"/>
    <dgm:cxn modelId="{01D854D5-030B-4158-BC48-BE3E8F4F5C6B}" type="presOf" srcId="{22764B6F-3060-4BD9-B8DD-D77E4573A648}" destId="{2A482C46-CC24-4135-87F2-E2FFA48D0BFE}" srcOrd="0" destOrd="0" presId="urn:microsoft.com/office/officeart/2005/8/layout/radial3"/>
    <dgm:cxn modelId="{9664DE84-7537-49E0-8AE4-AB56FFDC7F1D}" type="presOf" srcId="{7DDE1F8F-1CC1-4359-9CA9-3267639717D6}" destId="{AC91A442-136D-4C6A-9B4C-51B5B7D86089}" srcOrd="0" destOrd="0" presId="urn:microsoft.com/office/officeart/2005/8/layout/radial3"/>
    <dgm:cxn modelId="{440D23AB-7B0D-4607-91E4-F8202F9B622F}" type="presParOf" srcId="{FFCE0528-2784-45A2-93F3-98961F0232E3}" destId="{62463F0F-CD3F-4989-872A-5BB23EC71771}" srcOrd="0" destOrd="0" presId="urn:microsoft.com/office/officeart/2005/8/layout/radial3"/>
    <dgm:cxn modelId="{1865B5D9-05A1-4E12-B7B9-14130A7E54B2}" type="presParOf" srcId="{62463F0F-CD3F-4989-872A-5BB23EC71771}" destId="{D0EBF244-E6C6-4D5A-B6A9-F39339BC78FD}" srcOrd="0" destOrd="0" presId="urn:microsoft.com/office/officeart/2005/8/layout/radial3"/>
    <dgm:cxn modelId="{E8F59E0A-E7EC-4993-A545-3D5C4C1CCE71}" type="presParOf" srcId="{62463F0F-CD3F-4989-872A-5BB23EC71771}" destId="{1A2B0A7D-BDDB-4B5B-B1E8-9788CF835D86}" srcOrd="1" destOrd="0" presId="urn:microsoft.com/office/officeart/2005/8/layout/radial3"/>
    <dgm:cxn modelId="{BF0F4C6E-671C-4170-AE11-6876E2E0B6B7}" type="presParOf" srcId="{62463F0F-CD3F-4989-872A-5BB23EC71771}" destId="{2A482C46-CC24-4135-87F2-E2FFA48D0BFE}" srcOrd="2" destOrd="0" presId="urn:microsoft.com/office/officeart/2005/8/layout/radial3"/>
    <dgm:cxn modelId="{9F824CDE-6B9B-4989-BCC3-642033E74FE2}" type="presParOf" srcId="{62463F0F-CD3F-4989-872A-5BB23EC71771}" destId="{F82EAE02-9920-44C1-8F98-7DB579B5384E}" srcOrd="3" destOrd="0" presId="urn:microsoft.com/office/officeart/2005/8/layout/radial3"/>
    <dgm:cxn modelId="{B22A2A8B-1D35-4C5A-8FD7-26829FD92C4F}" type="presParOf" srcId="{62463F0F-CD3F-4989-872A-5BB23EC71771}" destId="{AC91A442-136D-4C6A-9B4C-51B5B7D86089}" srcOrd="4" destOrd="0" presId="urn:microsoft.com/office/officeart/2005/8/layout/radial3"/>
    <dgm:cxn modelId="{C7F61E47-DFCA-47D7-9D3F-900CE5A62EF0}" type="presParOf" srcId="{62463F0F-CD3F-4989-872A-5BB23EC71771}" destId="{3987FEF4-9BE3-4453-B01E-559420D59FB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BD4C9-21B0-4C01-8C3A-F52EBBC65BF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A46F88A-6AB9-40B2-8AC4-2262665F9F4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AU" sz="2000" b="1" dirty="0" err="1" smtClean="0">
              <a:latin typeface="NikoshBAN" pitchFamily="2" charset="0"/>
              <a:cs typeface="NikoshBAN" pitchFamily="2" charset="0"/>
            </a:rPr>
            <a:t>বলাইচাঁদ</a:t>
          </a:r>
          <a:r>
            <a:rPr lang="en-AU" sz="2000" b="1" dirty="0" smtClean="0">
              <a:latin typeface="NikoshBAN" pitchFamily="2" charset="0"/>
              <a:cs typeface="NikoshBAN" pitchFamily="2" charset="0"/>
            </a:rPr>
            <a:t> </a:t>
          </a:r>
          <a:r>
            <a:rPr lang="en-AU" sz="2000" b="1" dirty="0" err="1" smtClean="0">
              <a:latin typeface="NikoshBAN" pitchFamily="2" charset="0"/>
              <a:cs typeface="NikoshBAN" pitchFamily="2" charset="0"/>
            </a:rPr>
            <a:t>মুখোপাধ্যায়</a:t>
          </a:r>
          <a:endParaRPr lang="en-US" sz="2000" b="1" dirty="0">
            <a:latin typeface="NikoshBAN" pitchFamily="2" charset="0"/>
            <a:cs typeface="NikoshBAN" pitchFamily="2" charset="0"/>
          </a:endParaRPr>
        </a:p>
      </dgm:t>
    </dgm:pt>
    <dgm:pt modelId="{7B7C96FB-B274-41AC-9CC0-61C135728284}" type="parTrans" cxnId="{E1D68798-CB85-4B55-9A2F-16951D10AD70}">
      <dgm:prSet/>
      <dgm:spPr/>
      <dgm:t>
        <a:bodyPr/>
        <a:lstStyle/>
        <a:p>
          <a:endParaRPr lang="en-US" sz="1400"/>
        </a:p>
      </dgm:t>
    </dgm:pt>
    <dgm:pt modelId="{09C29471-1DAA-4AFE-8282-0C3B2A081DEA}" type="sibTrans" cxnId="{E1D68798-CB85-4B55-9A2F-16951D10AD70}">
      <dgm:prSet/>
      <dgm:spPr>
        <a:ln w="38100"/>
      </dgm:spPr>
      <dgm:t>
        <a:bodyPr/>
        <a:lstStyle/>
        <a:p>
          <a:endParaRPr lang="en-US" sz="2800">
            <a:latin typeface="NikoshBAN" pitchFamily="2" charset="0"/>
            <a:cs typeface="NikoshBAN" pitchFamily="2" charset="0"/>
          </a:endParaRPr>
        </a:p>
      </dgm:t>
    </dgm:pt>
    <dgm:pt modelId="{D22F6B75-0F30-4627-8C9C-6B6D419D307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bn-BD" sz="2000" b="1" dirty="0" smtClean="0">
              <a:latin typeface="NikoshBAN" pitchFamily="2" charset="0"/>
              <a:cs typeface="NikoshBAN" pitchFamily="2" charset="0"/>
            </a:rPr>
            <a:t>জন্ম</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১৮৯৯</a:t>
          </a:r>
          <a:r>
            <a:rPr lang="bn-BD" sz="2000" b="1" dirty="0" smtClean="0">
              <a:latin typeface="NikoshBAN" pitchFamily="2" charset="0"/>
              <a:cs typeface="NikoshBAN" pitchFamily="2" charset="0"/>
            </a:rPr>
            <a:t> খ্রিষ্টাব্দ</a:t>
          </a:r>
          <a:endParaRPr lang="en-US" sz="2000" b="1" dirty="0">
            <a:latin typeface="NikoshBAN" pitchFamily="2" charset="0"/>
            <a:cs typeface="NikoshBAN" pitchFamily="2" charset="0"/>
          </a:endParaRPr>
        </a:p>
      </dgm:t>
    </dgm:pt>
    <dgm:pt modelId="{E5647505-1704-4508-8B3B-5375FA64AD34}" type="parTrans" cxnId="{94D881D0-0914-4631-9CC1-DE631DB395CC}">
      <dgm:prSet/>
      <dgm:spPr/>
      <dgm:t>
        <a:bodyPr/>
        <a:lstStyle/>
        <a:p>
          <a:endParaRPr lang="en-US" sz="1400"/>
        </a:p>
      </dgm:t>
    </dgm:pt>
    <dgm:pt modelId="{4128D9AB-A9B6-4AED-981A-538BF7616932}" type="sibTrans" cxnId="{94D881D0-0914-4631-9CC1-DE631DB395CC}">
      <dgm:prSet/>
      <dgm:spPr>
        <a:ln w="38100"/>
      </dgm:spPr>
      <dgm:t>
        <a:bodyPr/>
        <a:lstStyle/>
        <a:p>
          <a:endParaRPr lang="en-US" sz="2800">
            <a:latin typeface="NikoshBAN" pitchFamily="2" charset="0"/>
            <a:cs typeface="NikoshBAN" pitchFamily="2" charset="0"/>
          </a:endParaRPr>
        </a:p>
      </dgm:t>
    </dgm:pt>
    <dgm:pt modelId="{C1FE1182-C577-4086-8E63-56BF61125122}">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2000" b="1" dirty="0" smtClean="0">
              <a:latin typeface="NikoshBAN" pitchFamily="2" charset="0"/>
              <a:cs typeface="NikoshBAN" pitchFamily="2" charset="0"/>
            </a:rPr>
            <a:t>প্রকৃত নাম: </a:t>
          </a:r>
          <a:r>
            <a:rPr lang="en-US" sz="2000" b="1" dirty="0" err="1" smtClean="0">
              <a:latin typeface="NikoshBAN" pitchFamily="2" charset="0"/>
              <a:cs typeface="NikoshBAN" pitchFamily="2" charset="0"/>
            </a:rPr>
            <a:t>বনফুল</a:t>
          </a:r>
          <a:endParaRPr lang="en-US" sz="2000" b="1" dirty="0">
            <a:latin typeface="NikoshBAN" pitchFamily="2" charset="0"/>
            <a:cs typeface="NikoshBAN" pitchFamily="2" charset="0"/>
          </a:endParaRPr>
        </a:p>
      </dgm:t>
    </dgm:pt>
    <dgm:pt modelId="{76F48797-67DE-422E-9487-88E714F1FCC1}" type="parTrans" cxnId="{173A32F6-8502-4092-A581-624AA31A6198}">
      <dgm:prSet/>
      <dgm:spPr/>
      <dgm:t>
        <a:bodyPr/>
        <a:lstStyle/>
        <a:p>
          <a:endParaRPr lang="en-US" sz="1400"/>
        </a:p>
      </dgm:t>
    </dgm:pt>
    <dgm:pt modelId="{AB67E9EF-8699-42DE-A1B7-77C9E999672B}" type="sibTrans" cxnId="{173A32F6-8502-4092-A581-624AA31A6198}">
      <dgm:prSet/>
      <dgm:spPr>
        <a:ln w="38100"/>
      </dgm:spPr>
      <dgm:t>
        <a:bodyPr/>
        <a:lstStyle/>
        <a:p>
          <a:endParaRPr lang="en-US" sz="2800">
            <a:latin typeface="NikoshBAN" pitchFamily="2" charset="0"/>
            <a:cs typeface="NikoshBAN" pitchFamily="2" charset="0"/>
          </a:endParaRPr>
        </a:p>
      </dgm:t>
    </dgm:pt>
    <dgm:pt modelId="{DF15FC07-4B9F-4328-A08D-6F6286050B6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bn-BD" sz="2400" b="1" dirty="0" smtClean="0">
              <a:latin typeface="NikoshBAN" pitchFamily="2" charset="0"/>
              <a:cs typeface="NikoshBAN" pitchFamily="2" charset="0"/>
            </a:rPr>
            <a:t>পেশা:</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চিকি</a:t>
          </a:r>
          <a:r>
            <a:rPr lang="bn-BD" sz="2400" b="1" dirty="0" smtClean="0">
              <a:latin typeface="NikoshBAN" pitchFamily="2" charset="0"/>
              <a:cs typeface="NikoshBAN" pitchFamily="2" charset="0"/>
            </a:rPr>
            <a:t>ৎসক</a:t>
          </a:r>
          <a:endParaRPr lang="en-US" sz="2400" b="1" dirty="0">
            <a:latin typeface="NikoshBAN" pitchFamily="2" charset="0"/>
            <a:cs typeface="NikoshBAN" pitchFamily="2" charset="0"/>
          </a:endParaRPr>
        </a:p>
      </dgm:t>
    </dgm:pt>
    <dgm:pt modelId="{FDC9CEFA-4169-4078-AF52-1383A13C22C9}" type="parTrans" cxnId="{DB1B16DA-4659-4A52-AEA5-710CCBAB8269}">
      <dgm:prSet/>
      <dgm:spPr/>
      <dgm:t>
        <a:bodyPr/>
        <a:lstStyle/>
        <a:p>
          <a:endParaRPr lang="en-US" sz="1400"/>
        </a:p>
      </dgm:t>
    </dgm:pt>
    <dgm:pt modelId="{4323951B-B845-4FB3-B9AB-438BA4F7BE14}" type="sibTrans" cxnId="{DB1B16DA-4659-4A52-AEA5-710CCBAB8269}">
      <dgm:prSet/>
      <dgm:spPr>
        <a:ln w="38100"/>
      </dgm:spPr>
      <dgm:t>
        <a:bodyPr/>
        <a:lstStyle/>
        <a:p>
          <a:endParaRPr lang="en-US" sz="2800">
            <a:latin typeface="NikoshBAN" pitchFamily="2" charset="0"/>
            <a:cs typeface="NikoshBAN" pitchFamily="2" charset="0"/>
          </a:endParaRPr>
        </a:p>
      </dgm:t>
    </dgm:pt>
    <dgm:pt modelId="{D1A11595-F6D5-4625-90E5-A5516F11328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smtClean="0">
              <a:latin typeface="NikoshBAN" pitchFamily="2" charset="0"/>
              <a:cs typeface="NikoshBAN" pitchFamily="2" charset="0"/>
            </a:rPr>
            <a:t>উপাধি</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পদ্মভূষণ</a:t>
          </a:r>
          <a:endParaRPr lang="en-US" sz="2400" b="1" dirty="0">
            <a:latin typeface="NikoshBAN" pitchFamily="2" charset="0"/>
            <a:cs typeface="NikoshBAN" pitchFamily="2" charset="0"/>
          </a:endParaRPr>
        </a:p>
      </dgm:t>
    </dgm:pt>
    <dgm:pt modelId="{60A75A56-2891-430C-9FBA-6703189F9004}" type="parTrans" cxnId="{01CE8D18-7090-4EB0-A86A-DA7ADD4EECEA}">
      <dgm:prSet/>
      <dgm:spPr/>
      <dgm:t>
        <a:bodyPr/>
        <a:lstStyle/>
        <a:p>
          <a:endParaRPr lang="en-US" sz="1400"/>
        </a:p>
      </dgm:t>
    </dgm:pt>
    <dgm:pt modelId="{5C4A65B5-F063-4177-BE8C-BA5E275DF746}" type="sibTrans" cxnId="{01CE8D18-7090-4EB0-A86A-DA7ADD4EECEA}">
      <dgm:prSet/>
      <dgm:spPr>
        <a:ln w="38100"/>
      </dgm:spPr>
      <dgm:t>
        <a:bodyPr/>
        <a:lstStyle/>
        <a:p>
          <a:endParaRPr lang="en-US" sz="2800">
            <a:latin typeface="NikoshBAN" pitchFamily="2" charset="0"/>
            <a:cs typeface="NikoshBAN" pitchFamily="2" charset="0"/>
          </a:endParaRPr>
        </a:p>
      </dgm:t>
    </dgm:pt>
    <dgm:pt modelId="{DA6E93B6-869F-4668-A5FA-ED4CD1B99D0E}">
      <dgm:prSet custT="1">
        <dgm:style>
          <a:lnRef idx="1">
            <a:schemeClr val="accent1"/>
          </a:lnRef>
          <a:fillRef idx="2">
            <a:schemeClr val="accent1"/>
          </a:fillRef>
          <a:effectRef idx="1">
            <a:schemeClr val="accent1"/>
          </a:effectRef>
          <a:fontRef idx="minor">
            <a:schemeClr val="dk1"/>
          </a:fontRef>
        </dgm:style>
      </dgm:prSet>
      <dgm:spPr/>
      <dgm:t>
        <a:bodyPr/>
        <a:lstStyle/>
        <a:p>
          <a:r>
            <a:rPr lang="bn-BD" sz="2400" b="1" dirty="0" smtClean="0">
              <a:latin typeface="NikoshBAN" pitchFamily="2" charset="0"/>
              <a:cs typeface="NikoshBAN" pitchFamily="2" charset="0"/>
            </a:rPr>
            <a:t>মৃত্যু:</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১৯৭৯</a:t>
          </a:r>
          <a:endParaRPr lang="en-US" sz="2400" b="1" dirty="0">
            <a:latin typeface="NikoshBAN" pitchFamily="2" charset="0"/>
            <a:cs typeface="NikoshBAN" pitchFamily="2" charset="0"/>
          </a:endParaRPr>
        </a:p>
      </dgm:t>
    </dgm:pt>
    <dgm:pt modelId="{F111FC45-DFBB-4269-8E99-352A48A26676}" type="parTrans" cxnId="{310AA388-501C-4898-8A83-62FD6BDDB0D0}">
      <dgm:prSet/>
      <dgm:spPr/>
      <dgm:t>
        <a:bodyPr/>
        <a:lstStyle/>
        <a:p>
          <a:endParaRPr lang="en-US" sz="1400"/>
        </a:p>
      </dgm:t>
    </dgm:pt>
    <dgm:pt modelId="{25712C45-48CD-4CD8-A460-AF71C8DE5577}" type="sibTrans" cxnId="{310AA388-501C-4898-8A83-62FD6BDDB0D0}">
      <dgm:prSet/>
      <dgm:spPr>
        <a:ln w="38100"/>
      </dgm:spPr>
      <dgm:t>
        <a:bodyPr/>
        <a:lstStyle/>
        <a:p>
          <a:endParaRPr lang="en-US" sz="2800"/>
        </a:p>
      </dgm:t>
    </dgm:pt>
    <dgm:pt modelId="{B909ED5A-0737-45ED-8080-1064809144D1}" type="pres">
      <dgm:prSet presAssocID="{3B5BD4C9-21B0-4C01-8C3A-F52EBBC65BFE}" presName="cycle" presStyleCnt="0">
        <dgm:presLayoutVars>
          <dgm:dir/>
          <dgm:resizeHandles val="exact"/>
        </dgm:presLayoutVars>
      </dgm:prSet>
      <dgm:spPr/>
      <dgm:t>
        <a:bodyPr/>
        <a:lstStyle/>
        <a:p>
          <a:endParaRPr lang="en-US"/>
        </a:p>
      </dgm:t>
    </dgm:pt>
    <dgm:pt modelId="{38F95627-CCE0-49C2-AB44-7D480C3C6CBB}" type="pres">
      <dgm:prSet presAssocID="{6A46F88A-6AB9-40B2-8AC4-2262665F9F42}" presName="node" presStyleLbl="node1" presStyleIdx="0" presStyleCnt="6">
        <dgm:presLayoutVars>
          <dgm:bulletEnabled val="1"/>
        </dgm:presLayoutVars>
      </dgm:prSet>
      <dgm:spPr/>
      <dgm:t>
        <a:bodyPr/>
        <a:lstStyle/>
        <a:p>
          <a:endParaRPr lang="en-US"/>
        </a:p>
      </dgm:t>
    </dgm:pt>
    <dgm:pt modelId="{8CFDEC27-60A4-4DC7-9637-8A66F551E162}" type="pres">
      <dgm:prSet presAssocID="{6A46F88A-6AB9-40B2-8AC4-2262665F9F42}" presName="spNode" presStyleCnt="0"/>
      <dgm:spPr/>
    </dgm:pt>
    <dgm:pt modelId="{C5389AC7-0F08-441C-97FC-A8855E66AFB8}" type="pres">
      <dgm:prSet presAssocID="{09C29471-1DAA-4AFE-8282-0C3B2A081DEA}" presName="sibTrans" presStyleLbl="sibTrans1D1" presStyleIdx="0" presStyleCnt="6"/>
      <dgm:spPr/>
      <dgm:t>
        <a:bodyPr/>
        <a:lstStyle/>
        <a:p>
          <a:endParaRPr lang="en-US"/>
        </a:p>
      </dgm:t>
    </dgm:pt>
    <dgm:pt modelId="{D30FCC50-D238-4C89-B9E8-7E892CD9B261}" type="pres">
      <dgm:prSet presAssocID="{D22F6B75-0F30-4627-8C9C-6B6D419D307C}" presName="node" presStyleLbl="node1" presStyleIdx="1" presStyleCnt="6" custRadScaleRad="95067" custRadScaleInc="-8871">
        <dgm:presLayoutVars>
          <dgm:bulletEnabled val="1"/>
        </dgm:presLayoutVars>
      </dgm:prSet>
      <dgm:spPr/>
      <dgm:t>
        <a:bodyPr/>
        <a:lstStyle/>
        <a:p>
          <a:endParaRPr lang="en-US"/>
        </a:p>
      </dgm:t>
    </dgm:pt>
    <dgm:pt modelId="{B467E613-178C-4D8B-BC47-24A4CBF80081}" type="pres">
      <dgm:prSet presAssocID="{D22F6B75-0F30-4627-8C9C-6B6D419D307C}" presName="spNode" presStyleCnt="0"/>
      <dgm:spPr/>
    </dgm:pt>
    <dgm:pt modelId="{4793571D-6E39-4D66-B855-AA3F53178519}" type="pres">
      <dgm:prSet presAssocID="{4128D9AB-A9B6-4AED-981A-538BF7616932}" presName="sibTrans" presStyleLbl="sibTrans1D1" presStyleIdx="1" presStyleCnt="6"/>
      <dgm:spPr/>
      <dgm:t>
        <a:bodyPr/>
        <a:lstStyle/>
        <a:p>
          <a:endParaRPr lang="en-US"/>
        </a:p>
      </dgm:t>
    </dgm:pt>
    <dgm:pt modelId="{A15B7915-37BA-4DF1-A184-5B29D317317E}" type="pres">
      <dgm:prSet presAssocID="{C1FE1182-C577-4086-8E63-56BF61125122}" presName="node" presStyleLbl="node1" presStyleIdx="2" presStyleCnt="6" custScaleX="110000">
        <dgm:presLayoutVars>
          <dgm:bulletEnabled val="1"/>
        </dgm:presLayoutVars>
      </dgm:prSet>
      <dgm:spPr/>
      <dgm:t>
        <a:bodyPr/>
        <a:lstStyle/>
        <a:p>
          <a:endParaRPr lang="en-US"/>
        </a:p>
      </dgm:t>
    </dgm:pt>
    <dgm:pt modelId="{E863E2A2-9E3B-4789-BE59-00614BA60A4F}" type="pres">
      <dgm:prSet presAssocID="{C1FE1182-C577-4086-8E63-56BF61125122}" presName="spNode" presStyleCnt="0"/>
      <dgm:spPr/>
    </dgm:pt>
    <dgm:pt modelId="{20D700D3-03EF-4298-93FD-7F903040D8EF}" type="pres">
      <dgm:prSet presAssocID="{AB67E9EF-8699-42DE-A1B7-77C9E999672B}" presName="sibTrans" presStyleLbl="sibTrans1D1" presStyleIdx="2" presStyleCnt="6"/>
      <dgm:spPr/>
      <dgm:t>
        <a:bodyPr/>
        <a:lstStyle/>
        <a:p>
          <a:endParaRPr lang="en-US"/>
        </a:p>
      </dgm:t>
    </dgm:pt>
    <dgm:pt modelId="{6D0A6394-7AE7-497C-9C13-F5605F8783A1}" type="pres">
      <dgm:prSet presAssocID="{DF15FC07-4B9F-4328-A08D-6F6286050B6E}" presName="node" presStyleLbl="node1" presStyleIdx="3" presStyleCnt="6">
        <dgm:presLayoutVars>
          <dgm:bulletEnabled val="1"/>
        </dgm:presLayoutVars>
      </dgm:prSet>
      <dgm:spPr/>
      <dgm:t>
        <a:bodyPr/>
        <a:lstStyle/>
        <a:p>
          <a:endParaRPr lang="en-US"/>
        </a:p>
      </dgm:t>
    </dgm:pt>
    <dgm:pt modelId="{1DE33705-DD90-493F-B470-B619CF8CAB2C}" type="pres">
      <dgm:prSet presAssocID="{DF15FC07-4B9F-4328-A08D-6F6286050B6E}" presName="spNode" presStyleCnt="0"/>
      <dgm:spPr/>
    </dgm:pt>
    <dgm:pt modelId="{55AB23B1-0FD4-42A7-8BC5-3DBE4F5FBAF0}" type="pres">
      <dgm:prSet presAssocID="{4323951B-B845-4FB3-B9AB-438BA4F7BE14}" presName="sibTrans" presStyleLbl="sibTrans1D1" presStyleIdx="3" presStyleCnt="6"/>
      <dgm:spPr/>
      <dgm:t>
        <a:bodyPr/>
        <a:lstStyle/>
        <a:p>
          <a:endParaRPr lang="en-US"/>
        </a:p>
      </dgm:t>
    </dgm:pt>
    <dgm:pt modelId="{5C683CD5-CCB0-4306-B106-03A1E74AB24F}" type="pres">
      <dgm:prSet presAssocID="{D1A11595-F6D5-4625-90E5-A5516F11328F}" presName="node" presStyleLbl="node1" presStyleIdx="4" presStyleCnt="6">
        <dgm:presLayoutVars>
          <dgm:bulletEnabled val="1"/>
        </dgm:presLayoutVars>
      </dgm:prSet>
      <dgm:spPr/>
      <dgm:t>
        <a:bodyPr/>
        <a:lstStyle/>
        <a:p>
          <a:endParaRPr lang="en-US"/>
        </a:p>
      </dgm:t>
    </dgm:pt>
    <dgm:pt modelId="{489DD3BB-51B4-4DF2-A72F-DD275846FBD6}" type="pres">
      <dgm:prSet presAssocID="{D1A11595-F6D5-4625-90E5-A5516F11328F}" presName="spNode" presStyleCnt="0"/>
      <dgm:spPr/>
    </dgm:pt>
    <dgm:pt modelId="{8465B7FE-F795-4668-9AC4-66166F28034D}" type="pres">
      <dgm:prSet presAssocID="{5C4A65B5-F063-4177-BE8C-BA5E275DF746}" presName="sibTrans" presStyleLbl="sibTrans1D1" presStyleIdx="4" presStyleCnt="6"/>
      <dgm:spPr/>
      <dgm:t>
        <a:bodyPr/>
        <a:lstStyle/>
        <a:p>
          <a:endParaRPr lang="en-US"/>
        </a:p>
      </dgm:t>
    </dgm:pt>
    <dgm:pt modelId="{8F6B4EBD-FF1C-418A-8A9C-D76A92FC23FC}" type="pres">
      <dgm:prSet presAssocID="{DA6E93B6-869F-4668-A5FA-ED4CD1B99D0E}" presName="node" presStyleLbl="node1" presStyleIdx="5" presStyleCnt="6">
        <dgm:presLayoutVars>
          <dgm:bulletEnabled val="1"/>
        </dgm:presLayoutVars>
      </dgm:prSet>
      <dgm:spPr/>
      <dgm:t>
        <a:bodyPr/>
        <a:lstStyle/>
        <a:p>
          <a:endParaRPr lang="en-US"/>
        </a:p>
      </dgm:t>
    </dgm:pt>
    <dgm:pt modelId="{DAE8C616-39CD-43EF-BDA3-D282A5337C2C}" type="pres">
      <dgm:prSet presAssocID="{DA6E93B6-869F-4668-A5FA-ED4CD1B99D0E}" presName="spNode" presStyleCnt="0"/>
      <dgm:spPr/>
    </dgm:pt>
    <dgm:pt modelId="{EB7F692E-715F-4AEF-93C5-B0EF4B81D149}" type="pres">
      <dgm:prSet presAssocID="{25712C45-48CD-4CD8-A460-AF71C8DE5577}" presName="sibTrans" presStyleLbl="sibTrans1D1" presStyleIdx="5" presStyleCnt="6"/>
      <dgm:spPr/>
      <dgm:t>
        <a:bodyPr/>
        <a:lstStyle/>
        <a:p>
          <a:endParaRPr lang="en-US"/>
        </a:p>
      </dgm:t>
    </dgm:pt>
  </dgm:ptLst>
  <dgm:cxnLst>
    <dgm:cxn modelId="{4818E5A4-BE48-4485-9E88-960655FAABFB}" type="presOf" srcId="{D22F6B75-0F30-4627-8C9C-6B6D419D307C}" destId="{D30FCC50-D238-4C89-B9E8-7E892CD9B261}" srcOrd="0" destOrd="0" presId="urn:microsoft.com/office/officeart/2005/8/layout/cycle5"/>
    <dgm:cxn modelId="{5E0BBCBA-7F22-40F6-8D35-A5998EC337F1}" type="presOf" srcId="{C1FE1182-C577-4086-8E63-56BF61125122}" destId="{A15B7915-37BA-4DF1-A184-5B29D317317E}" srcOrd="0" destOrd="0" presId="urn:microsoft.com/office/officeart/2005/8/layout/cycle5"/>
    <dgm:cxn modelId="{01FE01CD-601F-414D-91DB-C1FD8B04AC4C}" type="presOf" srcId="{DF15FC07-4B9F-4328-A08D-6F6286050B6E}" destId="{6D0A6394-7AE7-497C-9C13-F5605F8783A1}" srcOrd="0" destOrd="0" presId="urn:microsoft.com/office/officeart/2005/8/layout/cycle5"/>
    <dgm:cxn modelId="{5809A96F-60E9-4636-9D91-800699371112}" type="presOf" srcId="{09C29471-1DAA-4AFE-8282-0C3B2A081DEA}" destId="{C5389AC7-0F08-441C-97FC-A8855E66AFB8}" srcOrd="0" destOrd="0" presId="urn:microsoft.com/office/officeart/2005/8/layout/cycle5"/>
    <dgm:cxn modelId="{316BC23B-BBD0-4A4F-B74D-08CA700886C5}" type="presOf" srcId="{4128D9AB-A9B6-4AED-981A-538BF7616932}" destId="{4793571D-6E39-4D66-B855-AA3F53178519}" srcOrd="0" destOrd="0" presId="urn:microsoft.com/office/officeart/2005/8/layout/cycle5"/>
    <dgm:cxn modelId="{E1D68798-CB85-4B55-9A2F-16951D10AD70}" srcId="{3B5BD4C9-21B0-4C01-8C3A-F52EBBC65BFE}" destId="{6A46F88A-6AB9-40B2-8AC4-2262665F9F42}" srcOrd="0" destOrd="0" parTransId="{7B7C96FB-B274-41AC-9CC0-61C135728284}" sibTransId="{09C29471-1DAA-4AFE-8282-0C3B2A081DEA}"/>
    <dgm:cxn modelId="{310AA388-501C-4898-8A83-62FD6BDDB0D0}" srcId="{3B5BD4C9-21B0-4C01-8C3A-F52EBBC65BFE}" destId="{DA6E93B6-869F-4668-A5FA-ED4CD1B99D0E}" srcOrd="5" destOrd="0" parTransId="{F111FC45-DFBB-4269-8E99-352A48A26676}" sibTransId="{25712C45-48CD-4CD8-A460-AF71C8DE5577}"/>
    <dgm:cxn modelId="{48C79FC9-A4EA-46EC-90AA-56108D3ACD9C}" type="presOf" srcId="{5C4A65B5-F063-4177-BE8C-BA5E275DF746}" destId="{8465B7FE-F795-4668-9AC4-66166F28034D}" srcOrd="0" destOrd="0" presId="urn:microsoft.com/office/officeart/2005/8/layout/cycle5"/>
    <dgm:cxn modelId="{94D881D0-0914-4631-9CC1-DE631DB395CC}" srcId="{3B5BD4C9-21B0-4C01-8C3A-F52EBBC65BFE}" destId="{D22F6B75-0F30-4627-8C9C-6B6D419D307C}" srcOrd="1" destOrd="0" parTransId="{E5647505-1704-4508-8B3B-5375FA64AD34}" sibTransId="{4128D9AB-A9B6-4AED-981A-538BF7616932}"/>
    <dgm:cxn modelId="{026CC802-1F6B-4E54-935B-1DDF570F2972}" type="presOf" srcId="{3B5BD4C9-21B0-4C01-8C3A-F52EBBC65BFE}" destId="{B909ED5A-0737-45ED-8080-1064809144D1}" srcOrd="0" destOrd="0" presId="urn:microsoft.com/office/officeart/2005/8/layout/cycle5"/>
    <dgm:cxn modelId="{B1DB4DEF-01B4-4EE0-9784-1A788241F977}" type="presOf" srcId="{AB67E9EF-8699-42DE-A1B7-77C9E999672B}" destId="{20D700D3-03EF-4298-93FD-7F903040D8EF}" srcOrd="0" destOrd="0" presId="urn:microsoft.com/office/officeart/2005/8/layout/cycle5"/>
    <dgm:cxn modelId="{1DF02334-BE6A-4FC9-81D7-48CF7ACBEA17}" type="presOf" srcId="{DA6E93B6-869F-4668-A5FA-ED4CD1B99D0E}" destId="{8F6B4EBD-FF1C-418A-8A9C-D76A92FC23FC}" srcOrd="0" destOrd="0" presId="urn:microsoft.com/office/officeart/2005/8/layout/cycle5"/>
    <dgm:cxn modelId="{173A32F6-8502-4092-A581-624AA31A6198}" srcId="{3B5BD4C9-21B0-4C01-8C3A-F52EBBC65BFE}" destId="{C1FE1182-C577-4086-8E63-56BF61125122}" srcOrd="2" destOrd="0" parTransId="{76F48797-67DE-422E-9487-88E714F1FCC1}" sibTransId="{AB67E9EF-8699-42DE-A1B7-77C9E999672B}"/>
    <dgm:cxn modelId="{058BE260-0F02-4114-880C-A5F999A590E0}" type="presOf" srcId="{6A46F88A-6AB9-40B2-8AC4-2262665F9F42}" destId="{38F95627-CCE0-49C2-AB44-7D480C3C6CBB}" srcOrd="0" destOrd="0" presId="urn:microsoft.com/office/officeart/2005/8/layout/cycle5"/>
    <dgm:cxn modelId="{F6259888-17F1-4A5B-B5CB-F27614DA97A9}" type="presOf" srcId="{D1A11595-F6D5-4625-90E5-A5516F11328F}" destId="{5C683CD5-CCB0-4306-B106-03A1E74AB24F}" srcOrd="0" destOrd="0" presId="urn:microsoft.com/office/officeart/2005/8/layout/cycle5"/>
    <dgm:cxn modelId="{DB1B16DA-4659-4A52-AEA5-710CCBAB8269}" srcId="{3B5BD4C9-21B0-4C01-8C3A-F52EBBC65BFE}" destId="{DF15FC07-4B9F-4328-A08D-6F6286050B6E}" srcOrd="3" destOrd="0" parTransId="{FDC9CEFA-4169-4078-AF52-1383A13C22C9}" sibTransId="{4323951B-B845-4FB3-B9AB-438BA4F7BE14}"/>
    <dgm:cxn modelId="{C1FBFB30-AB88-40FC-AF59-23FA8607E49A}" type="presOf" srcId="{4323951B-B845-4FB3-B9AB-438BA4F7BE14}" destId="{55AB23B1-0FD4-42A7-8BC5-3DBE4F5FBAF0}" srcOrd="0" destOrd="0" presId="urn:microsoft.com/office/officeart/2005/8/layout/cycle5"/>
    <dgm:cxn modelId="{D2BC80EB-7DE7-43A6-B51A-EF31F32AC159}" type="presOf" srcId="{25712C45-48CD-4CD8-A460-AF71C8DE5577}" destId="{EB7F692E-715F-4AEF-93C5-B0EF4B81D149}" srcOrd="0" destOrd="0" presId="urn:microsoft.com/office/officeart/2005/8/layout/cycle5"/>
    <dgm:cxn modelId="{01CE8D18-7090-4EB0-A86A-DA7ADD4EECEA}" srcId="{3B5BD4C9-21B0-4C01-8C3A-F52EBBC65BFE}" destId="{D1A11595-F6D5-4625-90E5-A5516F11328F}" srcOrd="4" destOrd="0" parTransId="{60A75A56-2891-430C-9FBA-6703189F9004}" sibTransId="{5C4A65B5-F063-4177-BE8C-BA5E275DF746}"/>
    <dgm:cxn modelId="{552368D3-B19C-442A-8C69-92E354EEAD24}" type="presParOf" srcId="{B909ED5A-0737-45ED-8080-1064809144D1}" destId="{38F95627-CCE0-49C2-AB44-7D480C3C6CBB}" srcOrd="0" destOrd="0" presId="urn:microsoft.com/office/officeart/2005/8/layout/cycle5"/>
    <dgm:cxn modelId="{E8720D93-9989-4712-A99E-C6A49F65ADDE}" type="presParOf" srcId="{B909ED5A-0737-45ED-8080-1064809144D1}" destId="{8CFDEC27-60A4-4DC7-9637-8A66F551E162}" srcOrd="1" destOrd="0" presId="urn:microsoft.com/office/officeart/2005/8/layout/cycle5"/>
    <dgm:cxn modelId="{17768E59-938E-49B6-8637-CE974FDED64F}" type="presParOf" srcId="{B909ED5A-0737-45ED-8080-1064809144D1}" destId="{C5389AC7-0F08-441C-97FC-A8855E66AFB8}" srcOrd="2" destOrd="0" presId="urn:microsoft.com/office/officeart/2005/8/layout/cycle5"/>
    <dgm:cxn modelId="{896E03B8-A524-4D4D-9F16-3A7B46D0C1D1}" type="presParOf" srcId="{B909ED5A-0737-45ED-8080-1064809144D1}" destId="{D30FCC50-D238-4C89-B9E8-7E892CD9B261}" srcOrd="3" destOrd="0" presId="urn:microsoft.com/office/officeart/2005/8/layout/cycle5"/>
    <dgm:cxn modelId="{1C9679F6-AE6C-4539-B31B-CAB9A4F70BDB}" type="presParOf" srcId="{B909ED5A-0737-45ED-8080-1064809144D1}" destId="{B467E613-178C-4D8B-BC47-24A4CBF80081}" srcOrd="4" destOrd="0" presId="urn:microsoft.com/office/officeart/2005/8/layout/cycle5"/>
    <dgm:cxn modelId="{BAAA6A7E-3B82-4CE0-B04A-8C296B451F97}" type="presParOf" srcId="{B909ED5A-0737-45ED-8080-1064809144D1}" destId="{4793571D-6E39-4D66-B855-AA3F53178519}" srcOrd="5" destOrd="0" presId="urn:microsoft.com/office/officeart/2005/8/layout/cycle5"/>
    <dgm:cxn modelId="{E6E05379-3E24-4A39-9C0A-8AB2E44743FD}" type="presParOf" srcId="{B909ED5A-0737-45ED-8080-1064809144D1}" destId="{A15B7915-37BA-4DF1-A184-5B29D317317E}" srcOrd="6" destOrd="0" presId="urn:microsoft.com/office/officeart/2005/8/layout/cycle5"/>
    <dgm:cxn modelId="{B065B276-B8E2-4259-89DA-CCA1D06E978B}" type="presParOf" srcId="{B909ED5A-0737-45ED-8080-1064809144D1}" destId="{E863E2A2-9E3B-4789-BE59-00614BA60A4F}" srcOrd="7" destOrd="0" presId="urn:microsoft.com/office/officeart/2005/8/layout/cycle5"/>
    <dgm:cxn modelId="{F974663A-48AE-4806-B2C3-2FEABB233AF1}" type="presParOf" srcId="{B909ED5A-0737-45ED-8080-1064809144D1}" destId="{20D700D3-03EF-4298-93FD-7F903040D8EF}" srcOrd="8" destOrd="0" presId="urn:microsoft.com/office/officeart/2005/8/layout/cycle5"/>
    <dgm:cxn modelId="{F94F4851-3F5A-4B50-8312-1C8B87C0AAB4}" type="presParOf" srcId="{B909ED5A-0737-45ED-8080-1064809144D1}" destId="{6D0A6394-7AE7-497C-9C13-F5605F8783A1}" srcOrd="9" destOrd="0" presId="urn:microsoft.com/office/officeart/2005/8/layout/cycle5"/>
    <dgm:cxn modelId="{1A7B3242-DE0E-4DA6-BDCF-CEAF1B82A2C6}" type="presParOf" srcId="{B909ED5A-0737-45ED-8080-1064809144D1}" destId="{1DE33705-DD90-493F-B470-B619CF8CAB2C}" srcOrd="10" destOrd="0" presId="urn:microsoft.com/office/officeart/2005/8/layout/cycle5"/>
    <dgm:cxn modelId="{4C5866DC-7656-4DAA-94C7-B5F773CBB6F9}" type="presParOf" srcId="{B909ED5A-0737-45ED-8080-1064809144D1}" destId="{55AB23B1-0FD4-42A7-8BC5-3DBE4F5FBAF0}" srcOrd="11" destOrd="0" presId="urn:microsoft.com/office/officeart/2005/8/layout/cycle5"/>
    <dgm:cxn modelId="{78190623-818E-41CD-B070-D70CE9CEC593}" type="presParOf" srcId="{B909ED5A-0737-45ED-8080-1064809144D1}" destId="{5C683CD5-CCB0-4306-B106-03A1E74AB24F}" srcOrd="12" destOrd="0" presId="urn:microsoft.com/office/officeart/2005/8/layout/cycle5"/>
    <dgm:cxn modelId="{B1B56EBA-60F4-40B1-8BFC-03B6C01671BF}" type="presParOf" srcId="{B909ED5A-0737-45ED-8080-1064809144D1}" destId="{489DD3BB-51B4-4DF2-A72F-DD275846FBD6}" srcOrd="13" destOrd="0" presId="urn:microsoft.com/office/officeart/2005/8/layout/cycle5"/>
    <dgm:cxn modelId="{392A3B62-93CA-453B-A51D-50CEE3B47007}" type="presParOf" srcId="{B909ED5A-0737-45ED-8080-1064809144D1}" destId="{8465B7FE-F795-4668-9AC4-66166F28034D}" srcOrd="14" destOrd="0" presId="urn:microsoft.com/office/officeart/2005/8/layout/cycle5"/>
    <dgm:cxn modelId="{5436B5F5-1EFF-4ABB-80BA-3E65B685254B}" type="presParOf" srcId="{B909ED5A-0737-45ED-8080-1064809144D1}" destId="{8F6B4EBD-FF1C-418A-8A9C-D76A92FC23FC}" srcOrd="15" destOrd="0" presId="urn:microsoft.com/office/officeart/2005/8/layout/cycle5"/>
    <dgm:cxn modelId="{9784773F-155E-48FE-8933-4322C506D6CE}" type="presParOf" srcId="{B909ED5A-0737-45ED-8080-1064809144D1}" destId="{DAE8C616-39CD-43EF-BDA3-D282A5337C2C}" srcOrd="16" destOrd="0" presId="urn:microsoft.com/office/officeart/2005/8/layout/cycle5"/>
    <dgm:cxn modelId="{8EA87345-50E7-4F38-9759-C5BB8B113387}" type="presParOf" srcId="{B909ED5A-0737-45ED-8080-1064809144D1}" destId="{EB7F692E-715F-4AEF-93C5-B0EF4B81D149}" srcOrd="17" destOrd="0" presId="urn:microsoft.com/office/officeart/2005/8/layout/cycle5"/>
  </dgm:cxnLst>
  <dgm:bg/>
  <dgm:whole>
    <a:ln w="38100"/>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F4A728-9C9E-41B7-8E34-927B9D0CD18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33172794-9604-4211-9E6C-7869BAAB90E7}">
      <dgm:prSet phldrT="[Text]" custT="1"/>
      <dgm:spPr/>
      <dgm:t>
        <a:bodyPr/>
        <a:lstStyle/>
        <a:p>
          <a:pPr>
            <a:lnSpc>
              <a:spcPct val="100000"/>
            </a:lnSpc>
          </a:pPr>
          <a:r>
            <a:rPr lang="bn-IN" sz="3200" dirty="0" smtClean="0">
              <a:latin typeface="NikoshBAN" panose="02000000000000000000" pitchFamily="2" charset="0"/>
              <a:cs typeface="NikoshBAN" panose="02000000000000000000" pitchFamily="2" charset="0"/>
            </a:rPr>
            <a:t>ষষ্ঠ</a:t>
          </a:r>
        </a:p>
        <a:p>
          <a:pPr>
            <a:lnSpc>
              <a:spcPct val="100000"/>
            </a:lnSpc>
          </a:pPr>
          <a:r>
            <a:rPr lang="bn-IN" sz="3200" dirty="0" smtClean="0">
              <a:latin typeface="NikoshBAN" panose="02000000000000000000" pitchFamily="2" charset="0"/>
              <a:cs typeface="NikoshBAN" panose="02000000000000000000" pitchFamily="2" charset="0"/>
            </a:rPr>
            <a:t>ইন্দ্রিয়  </a:t>
          </a:r>
          <a:endParaRPr lang="en-US" sz="3200" dirty="0">
            <a:latin typeface="NikoshBAN" panose="02000000000000000000" pitchFamily="2" charset="0"/>
            <a:cs typeface="NikoshBAN" panose="02000000000000000000" pitchFamily="2" charset="0"/>
          </a:endParaRPr>
        </a:p>
      </dgm:t>
    </dgm:pt>
    <dgm:pt modelId="{19DB9064-14F8-459F-B9AD-7F90B2E6D519}" type="parTrans" cxnId="{CC8099E1-8F85-4A7D-B7E5-B84029D50817}">
      <dgm:prSet/>
      <dgm:spPr/>
      <dgm:t>
        <a:bodyPr/>
        <a:lstStyle/>
        <a:p>
          <a:endParaRPr lang="en-US"/>
        </a:p>
      </dgm:t>
    </dgm:pt>
    <dgm:pt modelId="{90CC32FD-9F59-410E-BE82-A04749A1557B}" type="sibTrans" cxnId="{CC8099E1-8F85-4A7D-B7E5-B84029D50817}">
      <dgm:prSet/>
      <dgm:spPr/>
      <dgm:t>
        <a:bodyPr/>
        <a:lstStyle/>
        <a:p>
          <a:endParaRPr lang="en-US"/>
        </a:p>
      </dgm:t>
    </dgm:pt>
    <dgm:pt modelId="{CCD7C8DD-1BAA-4D99-99B1-577278BB5952}">
      <dgm:prSet phldrT="[Text]" custT="1"/>
      <dgm:spPr/>
      <dgm:t>
        <a:bodyPr/>
        <a:lstStyle/>
        <a:p>
          <a:r>
            <a:rPr lang="bn-IN" sz="3200" dirty="0" smtClean="0">
              <a:latin typeface="NikoshBAN" panose="02000000000000000000" pitchFamily="2" charset="0"/>
              <a:cs typeface="NikoshBAN" panose="02000000000000000000" pitchFamily="2" charset="0"/>
            </a:rPr>
            <a:t>নাক </a:t>
          </a:r>
          <a:endParaRPr lang="en-US" sz="3200" dirty="0">
            <a:latin typeface="NikoshBAN" panose="02000000000000000000" pitchFamily="2" charset="0"/>
            <a:cs typeface="NikoshBAN" panose="02000000000000000000" pitchFamily="2" charset="0"/>
          </a:endParaRPr>
        </a:p>
      </dgm:t>
    </dgm:pt>
    <dgm:pt modelId="{8757F277-5246-4B88-8998-E4BFEDCB8EFA}" type="sibTrans" cxnId="{7FD93CA3-CEFE-42B7-B29F-A6B99CBD22B0}">
      <dgm:prSet/>
      <dgm:spPr/>
      <dgm:t>
        <a:bodyPr/>
        <a:lstStyle/>
        <a:p>
          <a:endParaRPr lang="en-US"/>
        </a:p>
      </dgm:t>
    </dgm:pt>
    <dgm:pt modelId="{4100F4F6-38E3-425D-91F0-DD509C052BF1}" type="parTrans" cxnId="{7FD93CA3-CEFE-42B7-B29F-A6B99CBD22B0}">
      <dgm:prSet/>
      <dgm:spPr/>
      <dgm:t>
        <a:bodyPr/>
        <a:lstStyle/>
        <a:p>
          <a:endParaRPr lang="en-US"/>
        </a:p>
      </dgm:t>
    </dgm:pt>
    <dgm:pt modelId="{5AD9F095-73E0-480E-9E6C-52FAFB465F8B}">
      <dgm:prSet phldrT="[Text]" custT="1"/>
      <dgm:spPr/>
      <dgm:t>
        <a:bodyPr/>
        <a:lstStyle/>
        <a:p>
          <a:r>
            <a:rPr lang="bn-IN" sz="3200" dirty="0" smtClean="0">
              <a:latin typeface="NikoshBAN" panose="02000000000000000000" pitchFamily="2" charset="0"/>
              <a:cs typeface="NikoshBAN" panose="02000000000000000000" pitchFamily="2" charset="0"/>
            </a:rPr>
            <a:t>কান </a:t>
          </a:r>
          <a:endParaRPr lang="en-US" sz="3200" dirty="0">
            <a:latin typeface="NikoshBAN" panose="02000000000000000000" pitchFamily="2" charset="0"/>
            <a:cs typeface="NikoshBAN" panose="02000000000000000000" pitchFamily="2" charset="0"/>
          </a:endParaRPr>
        </a:p>
      </dgm:t>
    </dgm:pt>
    <dgm:pt modelId="{643C6977-02B8-485A-9134-7560A5C69F9E}" type="sibTrans" cxnId="{8F262361-CE5D-4116-9E01-75C54DCC3ABF}">
      <dgm:prSet/>
      <dgm:spPr/>
      <dgm:t>
        <a:bodyPr/>
        <a:lstStyle/>
        <a:p>
          <a:endParaRPr lang="en-US"/>
        </a:p>
      </dgm:t>
    </dgm:pt>
    <dgm:pt modelId="{4771CBDA-E7CB-421F-A28F-34FDFF7B3B8B}" type="parTrans" cxnId="{8F262361-CE5D-4116-9E01-75C54DCC3ABF}">
      <dgm:prSet/>
      <dgm:spPr/>
      <dgm:t>
        <a:bodyPr/>
        <a:lstStyle/>
        <a:p>
          <a:endParaRPr lang="en-US"/>
        </a:p>
      </dgm:t>
    </dgm:pt>
    <dgm:pt modelId="{271A1224-65F4-4102-8ECC-65A8CF067204}">
      <dgm:prSet phldrT="[Text]" custT="1"/>
      <dgm:spPr/>
      <dgm:t>
        <a:bodyPr/>
        <a:lstStyle/>
        <a:p>
          <a:r>
            <a:rPr lang="bn-IN" sz="3200" dirty="0" smtClean="0">
              <a:latin typeface="NikoshBAN" panose="02000000000000000000" pitchFamily="2" charset="0"/>
              <a:cs typeface="NikoshBAN" panose="02000000000000000000" pitchFamily="2" charset="0"/>
            </a:rPr>
            <a:t>চোখ </a:t>
          </a:r>
          <a:endParaRPr lang="en-US" sz="3200" dirty="0">
            <a:latin typeface="NikoshBAN" panose="02000000000000000000" pitchFamily="2" charset="0"/>
            <a:cs typeface="NikoshBAN" panose="02000000000000000000" pitchFamily="2" charset="0"/>
          </a:endParaRPr>
        </a:p>
      </dgm:t>
    </dgm:pt>
    <dgm:pt modelId="{6FA3ADD0-CADF-4F2F-9C23-FE84FC05411C}" type="sibTrans" cxnId="{22BB1D11-C99F-44E6-8992-70CF5B53DDCB}">
      <dgm:prSet/>
      <dgm:spPr/>
      <dgm:t>
        <a:bodyPr/>
        <a:lstStyle/>
        <a:p>
          <a:endParaRPr lang="en-US"/>
        </a:p>
      </dgm:t>
    </dgm:pt>
    <dgm:pt modelId="{0C7920A1-1987-4E39-8F10-D9E4123A2C57}" type="parTrans" cxnId="{22BB1D11-C99F-44E6-8992-70CF5B53DDCB}">
      <dgm:prSet/>
      <dgm:spPr/>
      <dgm:t>
        <a:bodyPr/>
        <a:lstStyle/>
        <a:p>
          <a:endParaRPr lang="en-US"/>
        </a:p>
      </dgm:t>
    </dgm:pt>
    <dgm:pt modelId="{B2773C53-E8F0-48D6-90E0-BD064C8A2C07}">
      <dgm:prSet phldrT="[Text]" custT="1"/>
      <dgm:spPr/>
      <dgm:t>
        <a:bodyPr/>
        <a:lstStyle/>
        <a:p>
          <a:r>
            <a:rPr lang="bn-IN" sz="3200" dirty="0" smtClean="0">
              <a:latin typeface="NikoshBAN" panose="02000000000000000000" pitchFamily="2" charset="0"/>
              <a:cs typeface="NikoshBAN" panose="02000000000000000000" pitchFamily="2" charset="0"/>
            </a:rPr>
            <a:t>জিভ </a:t>
          </a:r>
          <a:endParaRPr lang="en-US" sz="3200" dirty="0">
            <a:latin typeface="NikoshBAN" panose="02000000000000000000" pitchFamily="2" charset="0"/>
            <a:cs typeface="NikoshBAN" panose="02000000000000000000" pitchFamily="2" charset="0"/>
          </a:endParaRPr>
        </a:p>
      </dgm:t>
    </dgm:pt>
    <dgm:pt modelId="{8727BF67-6B40-47DE-934C-BA59A0E7374E}" type="sibTrans" cxnId="{55AC003E-1796-4E66-B22A-E30EDA7A15A4}">
      <dgm:prSet/>
      <dgm:spPr/>
      <dgm:t>
        <a:bodyPr/>
        <a:lstStyle/>
        <a:p>
          <a:endParaRPr lang="en-US"/>
        </a:p>
      </dgm:t>
    </dgm:pt>
    <dgm:pt modelId="{4353FC10-0C70-4B3B-AD25-A1110939B4D2}" type="parTrans" cxnId="{55AC003E-1796-4E66-B22A-E30EDA7A15A4}">
      <dgm:prSet/>
      <dgm:spPr/>
      <dgm:t>
        <a:bodyPr/>
        <a:lstStyle/>
        <a:p>
          <a:endParaRPr lang="en-US"/>
        </a:p>
      </dgm:t>
    </dgm:pt>
    <dgm:pt modelId="{224B8C37-05BD-4403-80A8-5C135766C579}">
      <dgm:prSet custT="1"/>
      <dgm:spPr/>
      <dgm:t>
        <a:bodyPr/>
        <a:lstStyle/>
        <a:p>
          <a:r>
            <a:rPr lang="bn-IN" sz="3200" dirty="0" smtClean="0">
              <a:latin typeface="NikoshBAN" panose="02000000000000000000" pitchFamily="2" charset="0"/>
              <a:cs typeface="NikoshBAN" panose="02000000000000000000" pitchFamily="2" charset="0"/>
            </a:rPr>
            <a:t>ত্বক</a:t>
          </a:r>
          <a:endParaRPr lang="en-US" sz="3200" dirty="0">
            <a:latin typeface="NikoshBAN" panose="02000000000000000000" pitchFamily="2" charset="0"/>
            <a:cs typeface="NikoshBAN" panose="02000000000000000000" pitchFamily="2" charset="0"/>
          </a:endParaRPr>
        </a:p>
      </dgm:t>
    </dgm:pt>
    <dgm:pt modelId="{B38D5128-4FB1-4941-AE11-889B8B663EF1}" type="parTrans" cxnId="{23B65C4A-B4C2-4062-A0CE-9406B8148E3B}">
      <dgm:prSet/>
      <dgm:spPr/>
      <dgm:t>
        <a:bodyPr/>
        <a:lstStyle/>
        <a:p>
          <a:endParaRPr lang="en-US"/>
        </a:p>
      </dgm:t>
    </dgm:pt>
    <dgm:pt modelId="{6665934B-D4CD-4D27-B1D6-6B297ED64113}" type="sibTrans" cxnId="{23B65C4A-B4C2-4062-A0CE-9406B8148E3B}">
      <dgm:prSet/>
      <dgm:spPr/>
      <dgm:t>
        <a:bodyPr/>
        <a:lstStyle/>
        <a:p>
          <a:endParaRPr lang="en-US"/>
        </a:p>
      </dgm:t>
    </dgm:pt>
    <dgm:pt modelId="{FF2B2D03-9A85-4C65-AB6A-46A8FEC340AA}">
      <dgm:prSet/>
      <dgm:spPr/>
      <dgm:t>
        <a:bodyPr/>
        <a:lstStyle/>
        <a:p>
          <a:endParaRPr lang="en-US"/>
        </a:p>
      </dgm:t>
    </dgm:pt>
    <dgm:pt modelId="{FF663C2B-BC78-4F13-ACDD-03C4D863F042}" type="parTrans" cxnId="{9326E0E9-0C6B-4B20-92F2-77234F86F56D}">
      <dgm:prSet/>
      <dgm:spPr/>
      <dgm:t>
        <a:bodyPr/>
        <a:lstStyle/>
        <a:p>
          <a:endParaRPr lang="en-US"/>
        </a:p>
      </dgm:t>
    </dgm:pt>
    <dgm:pt modelId="{18CF851D-547B-451A-9D92-BBC0CC02AA8C}" type="sibTrans" cxnId="{9326E0E9-0C6B-4B20-92F2-77234F86F56D}">
      <dgm:prSet/>
      <dgm:spPr/>
      <dgm:t>
        <a:bodyPr/>
        <a:lstStyle/>
        <a:p>
          <a:endParaRPr lang="en-US"/>
        </a:p>
      </dgm:t>
    </dgm:pt>
    <dgm:pt modelId="{08564AA3-F084-4C9F-8799-530C097060C0}" type="pres">
      <dgm:prSet presAssocID="{F4F4A728-9C9E-41B7-8E34-927B9D0CD189}" presName="Name0" presStyleCnt="0">
        <dgm:presLayoutVars>
          <dgm:chMax val="1"/>
          <dgm:dir/>
          <dgm:animLvl val="ctr"/>
          <dgm:resizeHandles val="exact"/>
        </dgm:presLayoutVars>
      </dgm:prSet>
      <dgm:spPr/>
      <dgm:t>
        <a:bodyPr/>
        <a:lstStyle/>
        <a:p>
          <a:endParaRPr lang="en-US"/>
        </a:p>
      </dgm:t>
    </dgm:pt>
    <dgm:pt modelId="{542E335D-1AAE-4075-9FE2-FC642CB683A3}" type="pres">
      <dgm:prSet presAssocID="{33172794-9604-4211-9E6C-7869BAAB90E7}" presName="centerShape" presStyleLbl="node0" presStyleIdx="0" presStyleCnt="1" custScaleX="95820" custScaleY="84123" custLinFactNeighborY="592"/>
      <dgm:spPr/>
      <dgm:t>
        <a:bodyPr/>
        <a:lstStyle/>
        <a:p>
          <a:endParaRPr lang="en-US"/>
        </a:p>
      </dgm:t>
    </dgm:pt>
    <dgm:pt modelId="{E0DC192B-1A39-44AE-8DCD-11C0259837E4}" type="pres">
      <dgm:prSet presAssocID="{4100F4F6-38E3-425D-91F0-DD509C052BF1}" presName="parTrans" presStyleLbl="sibTrans2D1" presStyleIdx="0" presStyleCnt="5"/>
      <dgm:spPr/>
      <dgm:t>
        <a:bodyPr/>
        <a:lstStyle/>
        <a:p>
          <a:endParaRPr lang="en-US"/>
        </a:p>
      </dgm:t>
    </dgm:pt>
    <dgm:pt modelId="{EB910A4B-150F-4B8A-A465-A9686BE64674}" type="pres">
      <dgm:prSet presAssocID="{4100F4F6-38E3-425D-91F0-DD509C052BF1}" presName="connectorText" presStyleLbl="sibTrans2D1" presStyleIdx="0" presStyleCnt="5"/>
      <dgm:spPr/>
      <dgm:t>
        <a:bodyPr/>
        <a:lstStyle/>
        <a:p>
          <a:endParaRPr lang="en-US"/>
        </a:p>
      </dgm:t>
    </dgm:pt>
    <dgm:pt modelId="{74A049E2-53E2-4AD8-B3AA-834BA5D15650}" type="pres">
      <dgm:prSet presAssocID="{CCD7C8DD-1BAA-4D99-99B1-577278BB5952}" presName="node" presStyleLbl="node1" presStyleIdx="0" presStyleCnt="5" custScaleX="67402" custScaleY="68162" custRadScaleRad="92319">
        <dgm:presLayoutVars>
          <dgm:bulletEnabled val="1"/>
        </dgm:presLayoutVars>
      </dgm:prSet>
      <dgm:spPr/>
      <dgm:t>
        <a:bodyPr/>
        <a:lstStyle/>
        <a:p>
          <a:endParaRPr lang="en-US"/>
        </a:p>
      </dgm:t>
    </dgm:pt>
    <dgm:pt modelId="{F885ECC8-4FFF-4475-9DB1-FF4C57361EBB}" type="pres">
      <dgm:prSet presAssocID="{4771CBDA-E7CB-421F-A28F-34FDFF7B3B8B}" presName="parTrans" presStyleLbl="sibTrans2D1" presStyleIdx="1" presStyleCnt="5"/>
      <dgm:spPr/>
      <dgm:t>
        <a:bodyPr/>
        <a:lstStyle/>
        <a:p>
          <a:endParaRPr lang="en-US"/>
        </a:p>
      </dgm:t>
    </dgm:pt>
    <dgm:pt modelId="{F576F6AE-C5E4-4589-B24F-80560C798CAD}" type="pres">
      <dgm:prSet presAssocID="{4771CBDA-E7CB-421F-A28F-34FDFF7B3B8B}" presName="connectorText" presStyleLbl="sibTrans2D1" presStyleIdx="1" presStyleCnt="5"/>
      <dgm:spPr/>
      <dgm:t>
        <a:bodyPr/>
        <a:lstStyle/>
        <a:p>
          <a:endParaRPr lang="en-US"/>
        </a:p>
      </dgm:t>
    </dgm:pt>
    <dgm:pt modelId="{1DF30554-1D24-460A-B83E-014BA3769BBA}" type="pres">
      <dgm:prSet presAssocID="{5AD9F095-73E0-480E-9E6C-52FAFB465F8B}" presName="node" presStyleLbl="node1" presStyleIdx="1" presStyleCnt="5" custScaleX="78871" custScaleY="67341">
        <dgm:presLayoutVars>
          <dgm:bulletEnabled val="1"/>
        </dgm:presLayoutVars>
      </dgm:prSet>
      <dgm:spPr/>
      <dgm:t>
        <a:bodyPr/>
        <a:lstStyle/>
        <a:p>
          <a:endParaRPr lang="en-US"/>
        </a:p>
      </dgm:t>
    </dgm:pt>
    <dgm:pt modelId="{F267EE52-77CA-4273-952D-7BB0E91F29DC}" type="pres">
      <dgm:prSet presAssocID="{0C7920A1-1987-4E39-8F10-D9E4123A2C57}" presName="parTrans" presStyleLbl="sibTrans2D1" presStyleIdx="2" presStyleCnt="5"/>
      <dgm:spPr/>
      <dgm:t>
        <a:bodyPr/>
        <a:lstStyle/>
        <a:p>
          <a:endParaRPr lang="en-US"/>
        </a:p>
      </dgm:t>
    </dgm:pt>
    <dgm:pt modelId="{C3812F2D-C152-4570-8C5A-9A0D73BD397C}" type="pres">
      <dgm:prSet presAssocID="{0C7920A1-1987-4E39-8F10-D9E4123A2C57}" presName="connectorText" presStyleLbl="sibTrans2D1" presStyleIdx="2" presStyleCnt="5"/>
      <dgm:spPr/>
      <dgm:t>
        <a:bodyPr/>
        <a:lstStyle/>
        <a:p>
          <a:endParaRPr lang="en-US"/>
        </a:p>
      </dgm:t>
    </dgm:pt>
    <dgm:pt modelId="{973D6EAD-4413-430A-8C1A-7F798DD82DFF}" type="pres">
      <dgm:prSet presAssocID="{271A1224-65F4-4102-8ECC-65A8CF067204}" presName="node" presStyleLbl="node1" presStyleIdx="2" presStyleCnt="5" custScaleX="77447" custScaleY="77518" custRadScaleRad="83179" custRadScaleInc="-24897">
        <dgm:presLayoutVars>
          <dgm:bulletEnabled val="1"/>
        </dgm:presLayoutVars>
      </dgm:prSet>
      <dgm:spPr/>
      <dgm:t>
        <a:bodyPr/>
        <a:lstStyle/>
        <a:p>
          <a:endParaRPr lang="en-US"/>
        </a:p>
      </dgm:t>
    </dgm:pt>
    <dgm:pt modelId="{0C48DA50-780C-4023-B19B-33594BB62ADF}" type="pres">
      <dgm:prSet presAssocID="{B38D5128-4FB1-4941-AE11-889B8B663EF1}" presName="parTrans" presStyleLbl="sibTrans2D1" presStyleIdx="3" presStyleCnt="5"/>
      <dgm:spPr/>
      <dgm:t>
        <a:bodyPr/>
        <a:lstStyle/>
        <a:p>
          <a:endParaRPr lang="en-US"/>
        </a:p>
      </dgm:t>
    </dgm:pt>
    <dgm:pt modelId="{F7729FEA-E1FF-47DC-880E-9E59F21AE1B9}" type="pres">
      <dgm:prSet presAssocID="{B38D5128-4FB1-4941-AE11-889B8B663EF1}" presName="connectorText" presStyleLbl="sibTrans2D1" presStyleIdx="3" presStyleCnt="5"/>
      <dgm:spPr/>
      <dgm:t>
        <a:bodyPr/>
        <a:lstStyle/>
        <a:p>
          <a:endParaRPr lang="en-US"/>
        </a:p>
      </dgm:t>
    </dgm:pt>
    <dgm:pt modelId="{19FD0EE0-BAFC-4EBD-90DA-4BFDB64AFFB0}" type="pres">
      <dgm:prSet presAssocID="{224B8C37-05BD-4403-80A8-5C135766C579}" presName="node" presStyleLbl="node1" presStyleIdx="3" presStyleCnt="5" custScaleX="81725" custScaleY="74135" custRadScaleRad="86646" custRadScaleInc="18658">
        <dgm:presLayoutVars>
          <dgm:bulletEnabled val="1"/>
        </dgm:presLayoutVars>
      </dgm:prSet>
      <dgm:spPr/>
      <dgm:t>
        <a:bodyPr/>
        <a:lstStyle/>
        <a:p>
          <a:endParaRPr lang="en-US"/>
        </a:p>
      </dgm:t>
    </dgm:pt>
    <dgm:pt modelId="{9B6FBEA8-FCCD-475D-AF10-F334287EC92F}" type="pres">
      <dgm:prSet presAssocID="{4353FC10-0C70-4B3B-AD25-A1110939B4D2}" presName="parTrans" presStyleLbl="sibTrans2D1" presStyleIdx="4" presStyleCnt="5"/>
      <dgm:spPr/>
      <dgm:t>
        <a:bodyPr/>
        <a:lstStyle/>
        <a:p>
          <a:endParaRPr lang="en-US"/>
        </a:p>
      </dgm:t>
    </dgm:pt>
    <dgm:pt modelId="{5CF00E19-DB2F-46F0-852C-471284D86BDA}" type="pres">
      <dgm:prSet presAssocID="{4353FC10-0C70-4B3B-AD25-A1110939B4D2}" presName="connectorText" presStyleLbl="sibTrans2D1" presStyleIdx="4" presStyleCnt="5"/>
      <dgm:spPr/>
      <dgm:t>
        <a:bodyPr/>
        <a:lstStyle/>
        <a:p>
          <a:endParaRPr lang="en-US"/>
        </a:p>
      </dgm:t>
    </dgm:pt>
    <dgm:pt modelId="{B18679E6-1B6D-441B-AD3F-44EE16E3793E}" type="pres">
      <dgm:prSet presAssocID="{B2773C53-E8F0-48D6-90E0-BD064C8A2C07}" presName="node" presStyleLbl="node1" presStyleIdx="4" presStyleCnt="5" custScaleX="72585" custScaleY="78703">
        <dgm:presLayoutVars>
          <dgm:bulletEnabled val="1"/>
        </dgm:presLayoutVars>
      </dgm:prSet>
      <dgm:spPr/>
      <dgm:t>
        <a:bodyPr/>
        <a:lstStyle/>
        <a:p>
          <a:endParaRPr lang="en-US"/>
        </a:p>
      </dgm:t>
    </dgm:pt>
  </dgm:ptLst>
  <dgm:cxnLst>
    <dgm:cxn modelId="{AF8243C6-E726-4EAB-9525-D646CC46FEEB}" type="presOf" srcId="{B2773C53-E8F0-48D6-90E0-BD064C8A2C07}" destId="{B18679E6-1B6D-441B-AD3F-44EE16E3793E}" srcOrd="0" destOrd="0" presId="urn:microsoft.com/office/officeart/2005/8/layout/radial5"/>
    <dgm:cxn modelId="{CC8099E1-8F85-4A7D-B7E5-B84029D50817}" srcId="{F4F4A728-9C9E-41B7-8E34-927B9D0CD189}" destId="{33172794-9604-4211-9E6C-7869BAAB90E7}" srcOrd="0" destOrd="0" parTransId="{19DB9064-14F8-459F-B9AD-7F90B2E6D519}" sibTransId="{90CC32FD-9F59-410E-BE82-A04749A1557B}"/>
    <dgm:cxn modelId="{22BB1D11-C99F-44E6-8992-70CF5B53DDCB}" srcId="{33172794-9604-4211-9E6C-7869BAAB90E7}" destId="{271A1224-65F4-4102-8ECC-65A8CF067204}" srcOrd="2" destOrd="0" parTransId="{0C7920A1-1987-4E39-8F10-D9E4123A2C57}" sibTransId="{6FA3ADD0-CADF-4F2F-9C23-FE84FC05411C}"/>
    <dgm:cxn modelId="{56AC3570-F7E2-44B0-8DB9-33D7D53667E0}" type="presOf" srcId="{4100F4F6-38E3-425D-91F0-DD509C052BF1}" destId="{E0DC192B-1A39-44AE-8DCD-11C0259837E4}" srcOrd="0" destOrd="0" presId="urn:microsoft.com/office/officeart/2005/8/layout/radial5"/>
    <dgm:cxn modelId="{BB17F07F-22BE-4E37-AA4E-9135636296B2}" type="presOf" srcId="{224B8C37-05BD-4403-80A8-5C135766C579}" destId="{19FD0EE0-BAFC-4EBD-90DA-4BFDB64AFFB0}" srcOrd="0" destOrd="0" presId="urn:microsoft.com/office/officeart/2005/8/layout/radial5"/>
    <dgm:cxn modelId="{85441848-FC5D-4C47-891E-8F91F0D22B3E}" type="presOf" srcId="{4353FC10-0C70-4B3B-AD25-A1110939B4D2}" destId="{9B6FBEA8-FCCD-475D-AF10-F334287EC92F}" srcOrd="0" destOrd="0" presId="urn:microsoft.com/office/officeart/2005/8/layout/radial5"/>
    <dgm:cxn modelId="{FE1131DD-4DD5-4092-A012-9F55F5130B00}" type="presOf" srcId="{4771CBDA-E7CB-421F-A28F-34FDFF7B3B8B}" destId="{F576F6AE-C5E4-4589-B24F-80560C798CAD}" srcOrd="1" destOrd="0" presId="urn:microsoft.com/office/officeart/2005/8/layout/radial5"/>
    <dgm:cxn modelId="{9326E0E9-0C6B-4B20-92F2-77234F86F56D}" srcId="{F4F4A728-9C9E-41B7-8E34-927B9D0CD189}" destId="{FF2B2D03-9A85-4C65-AB6A-46A8FEC340AA}" srcOrd="1" destOrd="0" parTransId="{FF663C2B-BC78-4F13-ACDD-03C4D863F042}" sibTransId="{18CF851D-547B-451A-9D92-BBC0CC02AA8C}"/>
    <dgm:cxn modelId="{4126E843-A346-4E0B-8A97-7425EB1E9607}" type="presOf" srcId="{271A1224-65F4-4102-8ECC-65A8CF067204}" destId="{973D6EAD-4413-430A-8C1A-7F798DD82DFF}" srcOrd="0" destOrd="0" presId="urn:microsoft.com/office/officeart/2005/8/layout/radial5"/>
    <dgm:cxn modelId="{9CB0E9F6-1CED-4F14-8716-6E8521068EEA}" type="presOf" srcId="{F4F4A728-9C9E-41B7-8E34-927B9D0CD189}" destId="{08564AA3-F084-4C9F-8799-530C097060C0}" srcOrd="0" destOrd="0" presId="urn:microsoft.com/office/officeart/2005/8/layout/radial5"/>
    <dgm:cxn modelId="{AE8B3A13-82AD-46D3-A225-5CF76D5A238F}" type="presOf" srcId="{4771CBDA-E7CB-421F-A28F-34FDFF7B3B8B}" destId="{F885ECC8-4FFF-4475-9DB1-FF4C57361EBB}" srcOrd="0" destOrd="0" presId="urn:microsoft.com/office/officeart/2005/8/layout/radial5"/>
    <dgm:cxn modelId="{1CF54076-6703-4EE9-AA27-8C5D3EC88944}" type="presOf" srcId="{4100F4F6-38E3-425D-91F0-DD509C052BF1}" destId="{EB910A4B-150F-4B8A-A465-A9686BE64674}" srcOrd="1" destOrd="0" presId="urn:microsoft.com/office/officeart/2005/8/layout/radial5"/>
    <dgm:cxn modelId="{1CA5F6CA-B897-43EB-A1B4-A3B654AEC01B}" type="presOf" srcId="{33172794-9604-4211-9E6C-7869BAAB90E7}" destId="{542E335D-1AAE-4075-9FE2-FC642CB683A3}" srcOrd="0" destOrd="0" presId="urn:microsoft.com/office/officeart/2005/8/layout/radial5"/>
    <dgm:cxn modelId="{63A3DA22-0A5C-42CD-9CBB-92CEA2175291}" type="presOf" srcId="{B38D5128-4FB1-4941-AE11-889B8B663EF1}" destId="{F7729FEA-E1FF-47DC-880E-9E59F21AE1B9}" srcOrd="1" destOrd="0" presId="urn:microsoft.com/office/officeart/2005/8/layout/radial5"/>
    <dgm:cxn modelId="{E9EB17AB-EFFF-4ED7-B626-8849ADF15EDB}" type="presOf" srcId="{4353FC10-0C70-4B3B-AD25-A1110939B4D2}" destId="{5CF00E19-DB2F-46F0-852C-471284D86BDA}" srcOrd="1" destOrd="0" presId="urn:microsoft.com/office/officeart/2005/8/layout/radial5"/>
    <dgm:cxn modelId="{EF825D5D-06B8-4FB3-AB2E-E114CC25A3C2}" type="presOf" srcId="{5AD9F095-73E0-480E-9E6C-52FAFB465F8B}" destId="{1DF30554-1D24-460A-B83E-014BA3769BBA}" srcOrd="0" destOrd="0" presId="urn:microsoft.com/office/officeart/2005/8/layout/radial5"/>
    <dgm:cxn modelId="{8F262361-CE5D-4116-9E01-75C54DCC3ABF}" srcId="{33172794-9604-4211-9E6C-7869BAAB90E7}" destId="{5AD9F095-73E0-480E-9E6C-52FAFB465F8B}" srcOrd="1" destOrd="0" parTransId="{4771CBDA-E7CB-421F-A28F-34FDFF7B3B8B}" sibTransId="{643C6977-02B8-485A-9134-7560A5C69F9E}"/>
    <dgm:cxn modelId="{7FD93CA3-CEFE-42B7-B29F-A6B99CBD22B0}" srcId="{33172794-9604-4211-9E6C-7869BAAB90E7}" destId="{CCD7C8DD-1BAA-4D99-99B1-577278BB5952}" srcOrd="0" destOrd="0" parTransId="{4100F4F6-38E3-425D-91F0-DD509C052BF1}" sibTransId="{8757F277-5246-4B88-8998-E4BFEDCB8EFA}"/>
    <dgm:cxn modelId="{55AC003E-1796-4E66-B22A-E30EDA7A15A4}" srcId="{33172794-9604-4211-9E6C-7869BAAB90E7}" destId="{B2773C53-E8F0-48D6-90E0-BD064C8A2C07}" srcOrd="4" destOrd="0" parTransId="{4353FC10-0C70-4B3B-AD25-A1110939B4D2}" sibTransId="{8727BF67-6B40-47DE-934C-BA59A0E7374E}"/>
    <dgm:cxn modelId="{D1CC6993-8E1D-4CA3-A9A7-53619F5973D1}" type="presOf" srcId="{B38D5128-4FB1-4941-AE11-889B8B663EF1}" destId="{0C48DA50-780C-4023-B19B-33594BB62ADF}" srcOrd="0" destOrd="0" presId="urn:microsoft.com/office/officeart/2005/8/layout/radial5"/>
    <dgm:cxn modelId="{A76B14A4-1740-4E45-92D3-551A23BB50FF}" type="presOf" srcId="{0C7920A1-1987-4E39-8F10-D9E4123A2C57}" destId="{F267EE52-77CA-4273-952D-7BB0E91F29DC}" srcOrd="0" destOrd="0" presId="urn:microsoft.com/office/officeart/2005/8/layout/radial5"/>
    <dgm:cxn modelId="{33D9C7E5-3825-4700-833A-84E23B81324D}" type="presOf" srcId="{0C7920A1-1987-4E39-8F10-D9E4123A2C57}" destId="{C3812F2D-C152-4570-8C5A-9A0D73BD397C}" srcOrd="1" destOrd="0" presId="urn:microsoft.com/office/officeart/2005/8/layout/radial5"/>
    <dgm:cxn modelId="{C9703ECB-FFC4-4961-8395-B24AC37C1EC8}" type="presOf" srcId="{CCD7C8DD-1BAA-4D99-99B1-577278BB5952}" destId="{74A049E2-53E2-4AD8-B3AA-834BA5D15650}" srcOrd="0" destOrd="0" presId="urn:microsoft.com/office/officeart/2005/8/layout/radial5"/>
    <dgm:cxn modelId="{23B65C4A-B4C2-4062-A0CE-9406B8148E3B}" srcId="{33172794-9604-4211-9E6C-7869BAAB90E7}" destId="{224B8C37-05BD-4403-80A8-5C135766C579}" srcOrd="3" destOrd="0" parTransId="{B38D5128-4FB1-4941-AE11-889B8B663EF1}" sibTransId="{6665934B-D4CD-4D27-B1D6-6B297ED64113}"/>
    <dgm:cxn modelId="{623E09EB-3A02-496D-AF48-6F708ACBFD31}" type="presParOf" srcId="{08564AA3-F084-4C9F-8799-530C097060C0}" destId="{542E335D-1AAE-4075-9FE2-FC642CB683A3}" srcOrd="0" destOrd="0" presId="urn:microsoft.com/office/officeart/2005/8/layout/radial5"/>
    <dgm:cxn modelId="{55F6D49A-6F66-4171-AFA3-CEE803344FB2}" type="presParOf" srcId="{08564AA3-F084-4C9F-8799-530C097060C0}" destId="{E0DC192B-1A39-44AE-8DCD-11C0259837E4}" srcOrd="1" destOrd="0" presId="urn:microsoft.com/office/officeart/2005/8/layout/radial5"/>
    <dgm:cxn modelId="{DB9A1FEE-3B34-4F12-8B01-97BFBD7F9E2A}" type="presParOf" srcId="{E0DC192B-1A39-44AE-8DCD-11C0259837E4}" destId="{EB910A4B-150F-4B8A-A465-A9686BE64674}" srcOrd="0" destOrd="0" presId="urn:microsoft.com/office/officeart/2005/8/layout/radial5"/>
    <dgm:cxn modelId="{E47B68F5-B34E-4D49-B87A-524A9ED08753}" type="presParOf" srcId="{08564AA3-F084-4C9F-8799-530C097060C0}" destId="{74A049E2-53E2-4AD8-B3AA-834BA5D15650}" srcOrd="2" destOrd="0" presId="urn:microsoft.com/office/officeart/2005/8/layout/radial5"/>
    <dgm:cxn modelId="{738CABC0-0BF5-4AC8-BC69-22E5D9680DC8}" type="presParOf" srcId="{08564AA3-F084-4C9F-8799-530C097060C0}" destId="{F885ECC8-4FFF-4475-9DB1-FF4C57361EBB}" srcOrd="3" destOrd="0" presId="urn:microsoft.com/office/officeart/2005/8/layout/radial5"/>
    <dgm:cxn modelId="{320117C5-FBB0-43DC-89E9-790FEF7435BB}" type="presParOf" srcId="{F885ECC8-4FFF-4475-9DB1-FF4C57361EBB}" destId="{F576F6AE-C5E4-4589-B24F-80560C798CAD}" srcOrd="0" destOrd="0" presId="urn:microsoft.com/office/officeart/2005/8/layout/radial5"/>
    <dgm:cxn modelId="{A92BACA6-DCAB-4B16-A122-48DC957B4E77}" type="presParOf" srcId="{08564AA3-F084-4C9F-8799-530C097060C0}" destId="{1DF30554-1D24-460A-B83E-014BA3769BBA}" srcOrd="4" destOrd="0" presId="urn:microsoft.com/office/officeart/2005/8/layout/radial5"/>
    <dgm:cxn modelId="{E1348C29-0812-43A4-97B9-7AB1DAE87061}" type="presParOf" srcId="{08564AA3-F084-4C9F-8799-530C097060C0}" destId="{F267EE52-77CA-4273-952D-7BB0E91F29DC}" srcOrd="5" destOrd="0" presId="urn:microsoft.com/office/officeart/2005/8/layout/radial5"/>
    <dgm:cxn modelId="{1C093D40-1989-4BE4-B019-73B0F548CD12}" type="presParOf" srcId="{F267EE52-77CA-4273-952D-7BB0E91F29DC}" destId="{C3812F2D-C152-4570-8C5A-9A0D73BD397C}" srcOrd="0" destOrd="0" presId="urn:microsoft.com/office/officeart/2005/8/layout/radial5"/>
    <dgm:cxn modelId="{EA24528A-67A7-46EE-A9E4-A99558BA9B8B}" type="presParOf" srcId="{08564AA3-F084-4C9F-8799-530C097060C0}" destId="{973D6EAD-4413-430A-8C1A-7F798DD82DFF}" srcOrd="6" destOrd="0" presId="urn:microsoft.com/office/officeart/2005/8/layout/radial5"/>
    <dgm:cxn modelId="{348858B7-997A-42FE-BE81-36D612FF3CF6}" type="presParOf" srcId="{08564AA3-F084-4C9F-8799-530C097060C0}" destId="{0C48DA50-780C-4023-B19B-33594BB62ADF}" srcOrd="7" destOrd="0" presId="urn:microsoft.com/office/officeart/2005/8/layout/radial5"/>
    <dgm:cxn modelId="{2575577B-9613-4821-84CB-1F53C47D3DBA}" type="presParOf" srcId="{0C48DA50-780C-4023-B19B-33594BB62ADF}" destId="{F7729FEA-E1FF-47DC-880E-9E59F21AE1B9}" srcOrd="0" destOrd="0" presId="urn:microsoft.com/office/officeart/2005/8/layout/radial5"/>
    <dgm:cxn modelId="{C7244C87-ED82-4E87-A8E0-50A781E0BB6D}" type="presParOf" srcId="{08564AA3-F084-4C9F-8799-530C097060C0}" destId="{19FD0EE0-BAFC-4EBD-90DA-4BFDB64AFFB0}" srcOrd="8" destOrd="0" presId="urn:microsoft.com/office/officeart/2005/8/layout/radial5"/>
    <dgm:cxn modelId="{A481A658-3403-425F-A5CC-FB55CF53D2D5}" type="presParOf" srcId="{08564AA3-F084-4C9F-8799-530C097060C0}" destId="{9B6FBEA8-FCCD-475D-AF10-F334287EC92F}" srcOrd="9" destOrd="0" presId="urn:microsoft.com/office/officeart/2005/8/layout/radial5"/>
    <dgm:cxn modelId="{0A0830BF-4D10-4886-9A49-CC9339020BC9}" type="presParOf" srcId="{9B6FBEA8-FCCD-475D-AF10-F334287EC92F}" destId="{5CF00E19-DB2F-46F0-852C-471284D86BDA}" srcOrd="0" destOrd="0" presId="urn:microsoft.com/office/officeart/2005/8/layout/radial5"/>
    <dgm:cxn modelId="{30C0B5E8-5B7E-43CB-932D-336694DE14EA}" type="presParOf" srcId="{08564AA3-F084-4C9F-8799-530C097060C0}" destId="{B18679E6-1B6D-441B-AD3F-44EE16E3793E}"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325ABF-2D81-497E-8C19-BAA52ED45490}" type="doc">
      <dgm:prSet loTypeId="urn:microsoft.com/office/officeart/2005/8/layout/radial5" loCatId="relationship" qsTypeId="urn:microsoft.com/office/officeart/2005/8/quickstyle/3d2" qsCatId="3D" csTypeId="urn:microsoft.com/office/officeart/2005/8/colors/colorful5" csCatId="colorful" phldr="1"/>
      <dgm:spPr/>
      <dgm:t>
        <a:bodyPr/>
        <a:lstStyle/>
        <a:p>
          <a:endParaRPr lang="en-US"/>
        </a:p>
      </dgm:t>
    </dgm:pt>
    <dgm:pt modelId="{104CB3DF-9DD4-4EDA-865E-E084997A9DC3}">
      <dgm:prSet phldrT="[Text]"/>
      <dgm:spPr/>
      <dgm:t>
        <a:bodyPr/>
        <a:lstStyle/>
        <a:p>
          <a:r>
            <a:rPr lang="bn-BD" b="1" dirty="0" smtClean="0">
              <a:latin typeface="NikoshBAN" pitchFamily="2" charset="0"/>
              <a:cs typeface="NikoshBAN" pitchFamily="2" charset="0"/>
            </a:rPr>
            <a:t>মিনু</a:t>
          </a:r>
          <a:endParaRPr lang="en-US" b="1" dirty="0">
            <a:latin typeface="NikoshBAN" pitchFamily="2" charset="0"/>
            <a:cs typeface="NikoshBAN" pitchFamily="2" charset="0"/>
          </a:endParaRPr>
        </a:p>
      </dgm:t>
    </dgm:pt>
    <dgm:pt modelId="{B1865A0F-39AF-46D4-AE4A-123E6C965D76}" type="parTrans" cxnId="{5697EEF5-A636-4E7F-B50E-02E11E0AFDC3}">
      <dgm:prSet/>
      <dgm:spPr/>
      <dgm:t>
        <a:bodyPr/>
        <a:lstStyle/>
        <a:p>
          <a:endParaRPr lang="en-US"/>
        </a:p>
      </dgm:t>
    </dgm:pt>
    <dgm:pt modelId="{45BF0E4F-0704-4A2D-9FE9-52F1AE44B6DB}" type="sibTrans" cxnId="{5697EEF5-A636-4E7F-B50E-02E11E0AFDC3}">
      <dgm:prSet/>
      <dgm:spPr/>
      <dgm:t>
        <a:bodyPr/>
        <a:lstStyle/>
        <a:p>
          <a:endParaRPr lang="en-US"/>
        </a:p>
      </dgm:t>
    </dgm:pt>
    <dgm:pt modelId="{90B62AF6-3B6A-419B-B568-D85902292ED3}">
      <dgm:prSet phldrT="[Text]" custT="1"/>
      <dgm:spPr/>
      <dgm:t>
        <a:bodyPr/>
        <a:lstStyle/>
        <a:p>
          <a:r>
            <a:rPr lang="en-US" sz="2400" b="1" dirty="0" err="1" smtClean="0">
              <a:solidFill>
                <a:schemeClr val="tx1"/>
              </a:solidFill>
              <a:latin typeface="NikoshBAN" pitchFamily="2" charset="0"/>
              <a:cs typeface="NikoshBAN" pitchFamily="2" charset="0"/>
            </a:rPr>
            <a:t>মা</a:t>
          </a:r>
          <a:r>
            <a:rPr lang="en-US" sz="2400" b="1" dirty="0" smtClean="0">
              <a:solidFill>
                <a:schemeClr val="tx1"/>
              </a:solidFill>
              <a:latin typeface="NikoshBAN" pitchFamily="2" charset="0"/>
              <a:cs typeface="NikoshBAN" pitchFamily="2" charset="0"/>
            </a:rPr>
            <a:t> </a:t>
          </a:r>
          <a:r>
            <a:rPr lang="bn-BD" sz="2400" b="1" dirty="0" smtClean="0">
              <a:solidFill>
                <a:schemeClr val="tx1"/>
              </a:solidFill>
              <a:latin typeface="NikoshBAN" pitchFamily="2" charset="0"/>
              <a:cs typeface="NikoshBAN" pitchFamily="2" charset="0"/>
            </a:rPr>
            <a:t>নেই</a:t>
          </a:r>
          <a:endParaRPr lang="en-US" sz="2400" b="1" dirty="0">
            <a:solidFill>
              <a:schemeClr val="tx1"/>
            </a:solidFill>
          </a:endParaRPr>
        </a:p>
      </dgm:t>
    </dgm:pt>
    <dgm:pt modelId="{E03DF021-DB79-4E52-92E1-1CF1F617C908}" type="parTrans" cxnId="{BB61005B-51FA-469B-AFCE-3416AB975A11}">
      <dgm:prSet/>
      <dgm:spPr/>
      <dgm:t>
        <a:bodyPr/>
        <a:lstStyle/>
        <a:p>
          <a:endParaRPr lang="en-US" b="1"/>
        </a:p>
      </dgm:t>
    </dgm:pt>
    <dgm:pt modelId="{91F7FCB6-325B-4C1D-94D8-9006DC0974DE}" type="sibTrans" cxnId="{BB61005B-51FA-469B-AFCE-3416AB975A11}">
      <dgm:prSet/>
      <dgm:spPr/>
      <dgm:t>
        <a:bodyPr/>
        <a:lstStyle/>
        <a:p>
          <a:endParaRPr lang="en-US"/>
        </a:p>
      </dgm:t>
    </dgm:pt>
    <dgm:pt modelId="{31D69E10-926B-447A-AB1F-F58EDC5E850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bn-BD" sz="2400" b="1" dirty="0" smtClean="0">
              <a:solidFill>
                <a:schemeClr val="tx1"/>
              </a:solidFill>
              <a:latin typeface="NikoshBAN" pitchFamily="2" charset="0"/>
              <a:cs typeface="NikoshBAN" pitchFamily="2" charset="0"/>
            </a:rPr>
            <a:t>বাবা নেই</a:t>
          </a:r>
          <a:endParaRPr lang="en-US" sz="2400" b="1" dirty="0">
            <a:solidFill>
              <a:schemeClr val="tx1"/>
            </a:solidFill>
          </a:endParaRPr>
        </a:p>
      </dgm:t>
    </dgm:pt>
    <dgm:pt modelId="{5C11D8EF-4E36-438A-89C7-48981F86ECF6}" type="parTrans" cxnId="{F170BE06-0856-4C4D-8B35-D6F57EF09751}">
      <dgm:prSet/>
      <dgm:spPr/>
      <dgm:t>
        <a:bodyPr/>
        <a:lstStyle/>
        <a:p>
          <a:endParaRPr lang="en-US" b="1"/>
        </a:p>
      </dgm:t>
    </dgm:pt>
    <dgm:pt modelId="{7D5A24C9-4721-4B86-95EE-5E55706459B3}" type="sibTrans" cxnId="{F170BE06-0856-4C4D-8B35-D6F57EF09751}">
      <dgm:prSet/>
      <dgm:spPr/>
      <dgm:t>
        <a:bodyPr/>
        <a:lstStyle/>
        <a:p>
          <a:endParaRPr lang="en-US"/>
        </a:p>
      </dgm:t>
    </dgm:pt>
    <dgm:pt modelId="{B08E6E42-0B33-4FE3-88C3-801D78796EF9}">
      <dgm:prSet phldrT="[Text]" custT="1">
        <dgm:style>
          <a:lnRef idx="0">
            <a:schemeClr val="accent5"/>
          </a:lnRef>
          <a:fillRef idx="3">
            <a:schemeClr val="accent5"/>
          </a:fillRef>
          <a:effectRef idx="3">
            <a:schemeClr val="accent5"/>
          </a:effectRef>
          <a:fontRef idx="minor">
            <a:schemeClr val="lt1"/>
          </a:fontRef>
        </dgm:style>
      </dgm:prSet>
      <dgm:spPr>
        <a:solidFill>
          <a:schemeClr val="accent2">
            <a:lumMod val="60000"/>
            <a:lumOff val="40000"/>
          </a:schemeClr>
        </a:solidFill>
      </dgm:spPr>
      <dgm:t>
        <a:bodyPr/>
        <a:lstStyle/>
        <a:p>
          <a:r>
            <a:rPr lang="bn-BD" sz="2400" b="1" dirty="0" smtClean="0">
              <a:solidFill>
                <a:schemeClr val="tx1"/>
              </a:solidFill>
              <a:latin typeface="NikoshBAN" pitchFamily="2" charset="0"/>
              <a:cs typeface="NikoshBAN" pitchFamily="2" charset="0"/>
            </a:rPr>
            <a:t>বোবা</a:t>
          </a:r>
          <a:endParaRPr lang="en-US" sz="2400" b="1" dirty="0">
            <a:solidFill>
              <a:schemeClr val="tx1"/>
            </a:solidFill>
          </a:endParaRPr>
        </a:p>
      </dgm:t>
    </dgm:pt>
    <dgm:pt modelId="{AAAFF050-02C7-4357-A482-AE8F05679E48}" type="parTrans" cxnId="{DB18B872-6118-4D9B-818C-AE968DD2F0F5}">
      <dgm:prSet/>
      <dgm:spPr/>
      <dgm:t>
        <a:bodyPr/>
        <a:lstStyle/>
        <a:p>
          <a:endParaRPr lang="en-US" b="1"/>
        </a:p>
      </dgm:t>
    </dgm:pt>
    <dgm:pt modelId="{3BFF33D7-19B2-4DBA-A2E4-89926D7C337B}" type="sibTrans" cxnId="{DB18B872-6118-4D9B-818C-AE968DD2F0F5}">
      <dgm:prSet/>
      <dgm:spPr/>
      <dgm:t>
        <a:bodyPr/>
        <a:lstStyle/>
        <a:p>
          <a:endParaRPr lang="en-US"/>
        </a:p>
      </dgm:t>
    </dgm:pt>
    <dgm:pt modelId="{0B773A19-77DE-486A-8E2C-ED6FF4FCFDD4}">
      <dgm:prSet phldrT="[Text]" custT="1"/>
      <dgm:spPr/>
      <dgm:t>
        <a:bodyPr/>
        <a:lstStyle/>
        <a:p>
          <a:r>
            <a:rPr lang="bn-BD" sz="2400" b="1" dirty="0" smtClean="0">
              <a:solidFill>
                <a:schemeClr val="tx1"/>
              </a:solidFill>
              <a:latin typeface="NikoshBAN" pitchFamily="2" charset="0"/>
              <a:cs typeface="NikoshBAN" pitchFamily="2" charset="0"/>
            </a:rPr>
            <a:t> ঈষৎ কালা</a:t>
          </a:r>
          <a:endParaRPr lang="en-US" sz="2400" b="1" dirty="0">
            <a:solidFill>
              <a:schemeClr val="tx1"/>
            </a:solidFill>
          </a:endParaRPr>
        </a:p>
      </dgm:t>
    </dgm:pt>
    <dgm:pt modelId="{EAF7BF13-8785-4BF2-BC5B-DFA564E59247}" type="parTrans" cxnId="{C333BB04-6826-46A7-B1C8-17E667C3F817}">
      <dgm:prSet/>
      <dgm:spPr/>
      <dgm:t>
        <a:bodyPr/>
        <a:lstStyle/>
        <a:p>
          <a:endParaRPr lang="en-US" b="1"/>
        </a:p>
      </dgm:t>
    </dgm:pt>
    <dgm:pt modelId="{4847CDF7-9665-460D-A440-4320621516AB}" type="sibTrans" cxnId="{C333BB04-6826-46A7-B1C8-17E667C3F817}">
      <dgm:prSet/>
      <dgm:spPr/>
      <dgm:t>
        <a:bodyPr/>
        <a:lstStyle/>
        <a:p>
          <a:endParaRPr lang="en-US"/>
        </a:p>
      </dgm:t>
    </dgm:pt>
    <dgm:pt modelId="{5235DF31-90F9-43F3-AAD9-F18A02D31D12}">
      <dgm:prSet custT="1">
        <dgm:style>
          <a:lnRef idx="0">
            <a:schemeClr val="accent5"/>
          </a:lnRef>
          <a:fillRef idx="3">
            <a:schemeClr val="accent5"/>
          </a:fillRef>
          <a:effectRef idx="3">
            <a:schemeClr val="accent5"/>
          </a:effectRef>
          <a:fontRef idx="minor">
            <a:schemeClr val="lt1"/>
          </a:fontRef>
        </dgm:style>
      </dgm:prSet>
      <dgm:spPr>
        <a:solidFill>
          <a:schemeClr val="accent3">
            <a:lumMod val="60000"/>
            <a:lumOff val="40000"/>
          </a:schemeClr>
        </a:solidFill>
      </dgm:spPr>
      <dgm:t>
        <a:bodyPr/>
        <a:lstStyle/>
        <a:p>
          <a:r>
            <a:rPr lang="bn-BD" sz="2400" b="1" dirty="0" smtClean="0">
              <a:solidFill>
                <a:schemeClr val="tx1"/>
              </a:solidFill>
              <a:latin typeface="NikoshBAN" pitchFamily="2" charset="0"/>
              <a:cs typeface="NikoshBAN" pitchFamily="2" charset="0"/>
            </a:rPr>
            <a:t>বয়স দশ</a:t>
          </a:r>
          <a:endParaRPr lang="en-US" sz="2400" b="1" dirty="0">
            <a:solidFill>
              <a:schemeClr val="tx1"/>
            </a:solidFill>
            <a:latin typeface="NikoshBAN" pitchFamily="2" charset="0"/>
            <a:cs typeface="NikoshBAN" pitchFamily="2" charset="0"/>
          </a:endParaRPr>
        </a:p>
      </dgm:t>
    </dgm:pt>
    <dgm:pt modelId="{CBFFA34E-7D7F-4A53-96B1-AB9ED9E05985}" type="parTrans" cxnId="{838ED241-86F5-4B80-BFA4-C9FA11063E25}">
      <dgm:prSet/>
      <dgm:spPr/>
      <dgm:t>
        <a:bodyPr/>
        <a:lstStyle/>
        <a:p>
          <a:endParaRPr lang="en-US" b="1"/>
        </a:p>
      </dgm:t>
    </dgm:pt>
    <dgm:pt modelId="{2583B4EB-5389-40AC-BDCD-06FAAB55568A}" type="sibTrans" cxnId="{838ED241-86F5-4B80-BFA4-C9FA11063E25}">
      <dgm:prSet/>
      <dgm:spPr/>
      <dgm:t>
        <a:bodyPr/>
        <a:lstStyle/>
        <a:p>
          <a:endParaRPr lang="en-US"/>
        </a:p>
      </dgm:t>
    </dgm:pt>
    <dgm:pt modelId="{28DCAD9F-0B8B-4B6E-BD72-79EEB8A8A62C}">
      <dgm:prSet custT="1"/>
      <dgm:spPr>
        <a:solidFill>
          <a:srgbClr val="99FFCC"/>
        </a:solidFill>
      </dgm:spPr>
      <dgm:t>
        <a:bodyPr/>
        <a:lstStyle/>
        <a:p>
          <a:r>
            <a:rPr lang="bn-BD" sz="2400" b="1" dirty="0" smtClean="0">
              <a:solidFill>
                <a:schemeClr val="tx1"/>
              </a:solidFill>
              <a:latin typeface="NikoshBAN" pitchFamily="2" charset="0"/>
              <a:cs typeface="NikoshBAN" pitchFamily="2" charset="0"/>
            </a:rPr>
            <a:t>সর্বগুণান্বিতা</a:t>
          </a:r>
          <a:endParaRPr lang="en-US" sz="2400" b="1" dirty="0">
            <a:solidFill>
              <a:schemeClr val="tx1"/>
            </a:solidFill>
            <a:latin typeface="NikoshBAN" pitchFamily="2" charset="0"/>
            <a:cs typeface="NikoshBAN" pitchFamily="2" charset="0"/>
          </a:endParaRPr>
        </a:p>
      </dgm:t>
    </dgm:pt>
    <dgm:pt modelId="{EE143936-6A0C-4F70-9A34-FB20F9986ECE}" type="parTrans" cxnId="{92B4799A-A857-4883-9AB6-190DEDD17542}">
      <dgm:prSet/>
      <dgm:spPr/>
      <dgm:t>
        <a:bodyPr/>
        <a:lstStyle/>
        <a:p>
          <a:endParaRPr lang="en-US" b="1"/>
        </a:p>
      </dgm:t>
    </dgm:pt>
    <dgm:pt modelId="{EDB94B61-A3C6-4903-B320-C40992B5BAA9}" type="sibTrans" cxnId="{92B4799A-A857-4883-9AB6-190DEDD17542}">
      <dgm:prSet/>
      <dgm:spPr/>
      <dgm:t>
        <a:bodyPr/>
        <a:lstStyle/>
        <a:p>
          <a:endParaRPr lang="en-US"/>
        </a:p>
      </dgm:t>
    </dgm:pt>
    <dgm:pt modelId="{DF77E69B-429C-41E4-BC4B-8C4FE0C5BD0F}" type="pres">
      <dgm:prSet presAssocID="{44325ABF-2D81-497E-8C19-BAA52ED45490}" presName="Name0" presStyleCnt="0">
        <dgm:presLayoutVars>
          <dgm:chMax val="1"/>
          <dgm:dir/>
          <dgm:animLvl val="ctr"/>
          <dgm:resizeHandles val="exact"/>
        </dgm:presLayoutVars>
      </dgm:prSet>
      <dgm:spPr/>
      <dgm:t>
        <a:bodyPr/>
        <a:lstStyle/>
        <a:p>
          <a:endParaRPr lang="en-US"/>
        </a:p>
      </dgm:t>
    </dgm:pt>
    <dgm:pt modelId="{C82E61C4-58CE-479F-935D-47C3A075E08A}" type="pres">
      <dgm:prSet presAssocID="{104CB3DF-9DD4-4EDA-865E-E084997A9DC3}" presName="centerShape" presStyleLbl="node0" presStyleIdx="0" presStyleCnt="1"/>
      <dgm:spPr/>
      <dgm:t>
        <a:bodyPr/>
        <a:lstStyle/>
        <a:p>
          <a:endParaRPr lang="en-US"/>
        </a:p>
      </dgm:t>
    </dgm:pt>
    <dgm:pt modelId="{057DA59C-F92F-40FE-8DA5-ECEE458759EF}" type="pres">
      <dgm:prSet presAssocID="{E03DF021-DB79-4E52-92E1-1CF1F617C908}" presName="parTrans" presStyleLbl="sibTrans2D1" presStyleIdx="0" presStyleCnt="6"/>
      <dgm:spPr/>
      <dgm:t>
        <a:bodyPr/>
        <a:lstStyle/>
        <a:p>
          <a:endParaRPr lang="en-US"/>
        </a:p>
      </dgm:t>
    </dgm:pt>
    <dgm:pt modelId="{B5DABCC4-F76B-423A-B353-E86FE6CA6F20}" type="pres">
      <dgm:prSet presAssocID="{E03DF021-DB79-4E52-92E1-1CF1F617C908}" presName="connectorText" presStyleLbl="sibTrans2D1" presStyleIdx="0" presStyleCnt="6"/>
      <dgm:spPr/>
      <dgm:t>
        <a:bodyPr/>
        <a:lstStyle/>
        <a:p>
          <a:endParaRPr lang="en-US"/>
        </a:p>
      </dgm:t>
    </dgm:pt>
    <dgm:pt modelId="{59E16689-DA61-48FE-8E96-6BCCE9388BEC}" type="pres">
      <dgm:prSet presAssocID="{90B62AF6-3B6A-419B-B568-D85902292ED3}" presName="node" presStyleLbl="node1" presStyleIdx="0" presStyleCnt="6">
        <dgm:presLayoutVars>
          <dgm:bulletEnabled val="1"/>
        </dgm:presLayoutVars>
      </dgm:prSet>
      <dgm:spPr/>
      <dgm:t>
        <a:bodyPr/>
        <a:lstStyle/>
        <a:p>
          <a:endParaRPr lang="en-US"/>
        </a:p>
      </dgm:t>
    </dgm:pt>
    <dgm:pt modelId="{7401A7CA-7D63-4B31-A1B8-A5D103CB68AA}" type="pres">
      <dgm:prSet presAssocID="{5C11D8EF-4E36-438A-89C7-48981F86ECF6}" presName="parTrans" presStyleLbl="sibTrans2D1" presStyleIdx="1" presStyleCnt="6"/>
      <dgm:spPr/>
      <dgm:t>
        <a:bodyPr/>
        <a:lstStyle/>
        <a:p>
          <a:endParaRPr lang="en-US"/>
        </a:p>
      </dgm:t>
    </dgm:pt>
    <dgm:pt modelId="{53F12588-F3E0-4B29-AD10-B63AD50D199B}" type="pres">
      <dgm:prSet presAssocID="{5C11D8EF-4E36-438A-89C7-48981F86ECF6}" presName="connectorText" presStyleLbl="sibTrans2D1" presStyleIdx="1" presStyleCnt="6"/>
      <dgm:spPr/>
      <dgm:t>
        <a:bodyPr/>
        <a:lstStyle/>
        <a:p>
          <a:endParaRPr lang="en-US"/>
        </a:p>
      </dgm:t>
    </dgm:pt>
    <dgm:pt modelId="{F2C30884-5948-4AAE-B189-43C144C3A839}" type="pres">
      <dgm:prSet presAssocID="{31D69E10-926B-447A-AB1F-F58EDC5E8505}" presName="node" presStyleLbl="node1" presStyleIdx="1" presStyleCnt="6">
        <dgm:presLayoutVars>
          <dgm:bulletEnabled val="1"/>
        </dgm:presLayoutVars>
      </dgm:prSet>
      <dgm:spPr/>
      <dgm:t>
        <a:bodyPr/>
        <a:lstStyle/>
        <a:p>
          <a:endParaRPr lang="en-US"/>
        </a:p>
      </dgm:t>
    </dgm:pt>
    <dgm:pt modelId="{BD3A616D-7CE4-4354-92D8-52ADF9940333}" type="pres">
      <dgm:prSet presAssocID="{AAAFF050-02C7-4357-A482-AE8F05679E48}" presName="parTrans" presStyleLbl="sibTrans2D1" presStyleIdx="2" presStyleCnt="6"/>
      <dgm:spPr/>
      <dgm:t>
        <a:bodyPr/>
        <a:lstStyle/>
        <a:p>
          <a:endParaRPr lang="en-US"/>
        </a:p>
      </dgm:t>
    </dgm:pt>
    <dgm:pt modelId="{06AFDEF0-3F75-403D-A4D8-66A80417035E}" type="pres">
      <dgm:prSet presAssocID="{AAAFF050-02C7-4357-A482-AE8F05679E48}" presName="connectorText" presStyleLbl="sibTrans2D1" presStyleIdx="2" presStyleCnt="6"/>
      <dgm:spPr/>
      <dgm:t>
        <a:bodyPr/>
        <a:lstStyle/>
        <a:p>
          <a:endParaRPr lang="en-US"/>
        </a:p>
      </dgm:t>
    </dgm:pt>
    <dgm:pt modelId="{F6184EDD-FCDD-4F94-840E-AE6F0202B19A}" type="pres">
      <dgm:prSet presAssocID="{B08E6E42-0B33-4FE3-88C3-801D78796EF9}" presName="node" presStyleLbl="node1" presStyleIdx="2" presStyleCnt="6">
        <dgm:presLayoutVars>
          <dgm:bulletEnabled val="1"/>
        </dgm:presLayoutVars>
      </dgm:prSet>
      <dgm:spPr/>
      <dgm:t>
        <a:bodyPr/>
        <a:lstStyle/>
        <a:p>
          <a:endParaRPr lang="en-US"/>
        </a:p>
      </dgm:t>
    </dgm:pt>
    <dgm:pt modelId="{86A1F7E5-836E-4061-A3F4-DBA2016BF075}" type="pres">
      <dgm:prSet presAssocID="{EAF7BF13-8785-4BF2-BC5B-DFA564E59247}" presName="parTrans" presStyleLbl="sibTrans2D1" presStyleIdx="3" presStyleCnt="6"/>
      <dgm:spPr/>
      <dgm:t>
        <a:bodyPr/>
        <a:lstStyle/>
        <a:p>
          <a:endParaRPr lang="en-US"/>
        </a:p>
      </dgm:t>
    </dgm:pt>
    <dgm:pt modelId="{4268C32D-062E-4D16-9975-E40D4FF96182}" type="pres">
      <dgm:prSet presAssocID="{EAF7BF13-8785-4BF2-BC5B-DFA564E59247}" presName="connectorText" presStyleLbl="sibTrans2D1" presStyleIdx="3" presStyleCnt="6"/>
      <dgm:spPr/>
      <dgm:t>
        <a:bodyPr/>
        <a:lstStyle/>
        <a:p>
          <a:endParaRPr lang="en-US"/>
        </a:p>
      </dgm:t>
    </dgm:pt>
    <dgm:pt modelId="{D42C56EA-B366-48EE-877E-A6E507044E7F}" type="pres">
      <dgm:prSet presAssocID="{0B773A19-77DE-486A-8E2C-ED6FF4FCFDD4}" presName="node" presStyleLbl="node1" presStyleIdx="3" presStyleCnt="6">
        <dgm:presLayoutVars>
          <dgm:bulletEnabled val="1"/>
        </dgm:presLayoutVars>
      </dgm:prSet>
      <dgm:spPr/>
      <dgm:t>
        <a:bodyPr/>
        <a:lstStyle/>
        <a:p>
          <a:endParaRPr lang="en-US"/>
        </a:p>
      </dgm:t>
    </dgm:pt>
    <dgm:pt modelId="{FEBD359D-E753-4DD2-80E4-D7606AD2CD36}" type="pres">
      <dgm:prSet presAssocID="{CBFFA34E-7D7F-4A53-96B1-AB9ED9E05985}" presName="parTrans" presStyleLbl="sibTrans2D1" presStyleIdx="4" presStyleCnt="6"/>
      <dgm:spPr/>
      <dgm:t>
        <a:bodyPr/>
        <a:lstStyle/>
        <a:p>
          <a:endParaRPr lang="en-US"/>
        </a:p>
      </dgm:t>
    </dgm:pt>
    <dgm:pt modelId="{33273BCE-5234-433A-8729-897FC82C7605}" type="pres">
      <dgm:prSet presAssocID="{CBFFA34E-7D7F-4A53-96B1-AB9ED9E05985}" presName="connectorText" presStyleLbl="sibTrans2D1" presStyleIdx="4" presStyleCnt="6"/>
      <dgm:spPr/>
      <dgm:t>
        <a:bodyPr/>
        <a:lstStyle/>
        <a:p>
          <a:endParaRPr lang="en-US"/>
        </a:p>
      </dgm:t>
    </dgm:pt>
    <dgm:pt modelId="{03C2CE6A-03CD-4456-9FA8-BBB652F02730}" type="pres">
      <dgm:prSet presAssocID="{5235DF31-90F9-43F3-AAD9-F18A02D31D12}" presName="node" presStyleLbl="node1" presStyleIdx="4" presStyleCnt="6">
        <dgm:presLayoutVars>
          <dgm:bulletEnabled val="1"/>
        </dgm:presLayoutVars>
      </dgm:prSet>
      <dgm:spPr/>
      <dgm:t>
        <a:bodyPr/>
        <a:lstStyle/>
        <a:p>
          <a:endParaRPr lang="en-US"/>
        </a:p>
      </dgm:t>
    </dgm:pt>
    <dgm:pt modelId="{D8D3790B-33DB-4858-B7E5-01A2CBA8986D}" type="pres">
      <dgm:prSet presAssocID="{EE143936-6A0C-4F70-9A34-FB20F9986ECE}" presName="parTrans" presStyleLbl="sibTrans2D1" presStyleIdx="5" presStyleCnt="6"/>
      <dgm:spPr/>
      <dgm:t>
        <a:bodyPr/>
        <a:lstStyle/>
        <a:p>
          <a:endParaRPr lang="en-US"/>
        </a:p>
      </dgm:t>
    </dgm:pt>
    <dgm:pt modelId="{FC1BD10E-496B-4B52-A7F9-27C83096CA3A}" type="pres">
      <dgm:prSet presAssocID="{EE143936-6A0C-4F70-9A34-FB20F9986ECE}" presName="connectorText" presStyleLbl="sibTrans2D1" presStyleIdx="5" presStyleCnt="6"/>
      <dgm:spPr/>
      <dgm:t>
        <a:bodyPr/>
        <a:lstStyle/>
        <a:p>
          <a:endParaRPr lang="en-US"/>
        </a:p>
      </dgm:t>
    </dgm:pt>
    <dgm:pt modelId="{F4F41804-BE46-473F-AD29-B74424009199}" type="pres">
      <dgm:prSet presAssocID="{28DCAD9F-0B8B-4B6E-BD72-79EEB8A8A62C}" presName="node" presStyleLbl="node1" presStyleIdx="5" presStyleCnt="6" custScaleX="112972" custScaleY="105975">
        <dgm:presLayoutVars>
          <dgm:bulletEnabled val="1"/>
        </dgm:presLayoutVars>
      </dgm:prSet>
      <dgm:spPr/>
      <dgm:t>
        <a:bodyPr/>
        <a:lstStyle/>
        <a:p>
          <a:endParaRPr lang="en-US"/>
        </a:p>
      </dgm:t>
    </dgm:pt>
  </dgm:ptLst>
  <dgm:cxnLst>
    <dgm:cxn modelId="{91445DA9-A7C3-43ED-965D-D408B6F8D5F8}" type="presOf" srcId="{AAAFF050-02C7-4357-A482-AE8F05679E48}" destId="{06AFDEF0-3F75-403D-A4D8-66A80417035E}" srcOrd="1" destOrd="0" presId="urn:microsoft.com/office/officeart/2005/8/layout/radial5"/>
    <dgm:cxn modelId="{838ED241-86F5-4B80-BFA4-C9FA11063E25}" srcId="{104CB3DF-9DD4-4EDA-865E-E084997A9DC3}" destId="{5235DF31-90F9-43F3-AAD9-F18A02D31D12}" srcOrd="4" destOrd="0" parTransId="{CBFFA34E-7D7F-4A53-96B1-AB9ED9E05985}" sibTransId="{2583B4EB-5389-40AC-BDCD-06FAAB55568A}"/>
    <dgm:cxn modelId="{BB61005B-51FA-469B-AFCE-3416AB975A11}" srcId="{104CB3DF-9DD4-4EDA-865E-E084997A9DC3}" destId="{90B62AF6-3B6A-419B-B568-D85902292ED3}" srcOrd="0" destOrd="0" parTransId="{E03DF021-DB79-4E52-92E1-1CF1F617C908}" sibTransId="{91F7FCB6-325B-4C1D-94D8-9006DC0974DE}"/>
    <dgm:cxn modelId="{8B002D18-17E2-4D14-9942-B48B7ED157E1}" type="presOf" srcId="{5C11D8EF-4E36-438A-89C7-48981F86ECF6}" destId="{7401A7CA-7D63-4B31-A1B8-A5D103CB68AA}" srcOrd="0" destOrd="0" presId="urn:microsoft.com/office/officeart/2005/8/layout/radial5"/>
    <dgm:cxn modelId="{1E7675C7-D1D4-457F-95F6-731F05CF6042}" type="presOf" srcId="{0B773A19-77DE-486A-8E2C-ED6FF4FCFDD4}" destId="{D42C56EA-B366-48EE-877E-A6E507044E7F}" srcOrd="0" destOrd="0" presId="urn:microsoft.com/office/officeart/2005/8/layout/radial5"/>
    <dgm:cxn modelId="{5697EEF5-A636-4E7F-B50E-02E11E0AFDC3}" srcId="{44325ABF-2D81-497E-8C19-BAA52ED45490}" destId="{104CB3DF-9DD4-4EDA-865E-E084997A9DC3}" srcOrd="0" destOrd="0" parTransId="{B1865A0F-39AF-46D4-AE4A-123E6C965D76}" sibTransId="{45BF0E4F-0704-4A2D-9FE9-52F1AE44B6DB}"/>
    <dgm:cxn modelId="{5E378F25-F1EE-40B5-9810-2EA68FC18FA8}" type="presOf" srcId="{EAF7BF13-8785-4BF2-BC5B-DFA564E59247}" destId="{4268C32D-062E-4D16-9975-E40D4FF96182}" srcOrd="1" destOrd="0" presId="urn:microsoft.com/office/officeart/2005/8/layout/radial5"/>
    <dgm:cxn modelId="{FF33F259-605B-46F1-AC53-458D7BC68BE9}" type="presOf" srcId="{31D69E10-926B-447A-AB1F-F58EDC5E8505}" destId="{F2C30884-5948-4AAE-B189-43C144C3A839}" srcOrd="0" destOrd="0" presId="urn:microsoft.com/office/officeart/2005/8/layout/radial5"/>
    <dgm:cxn modelId="{AFC812D5-8340-4000-B059-034E335411B2}" type="presOf" srcId="{90B62AF6-3B6A-419B-B568-D85902292ED3}" destId="{59E16689-DA61-48FE-8E96-6BCCE9388BEC}" srcOrd="0" destOrd="0" presId="urn:microsoft.com/office/officeart/2005/8/layout/radial5"/>
    <dgm:cxn modelId="{92B4799A-A857-4883-9AB6-190DEDD17542}" srcId="{104CB3DF-9DD4-4EDA-865E-E084997A9DC3}" destId="{28DCAD9F-0B8B-4B6E-BD72-79EEB8A8A62C}" srcOrd="5" destOrd="0" parTransId="{EE143936-6A0C-4F70-9A34-FB20F9986ECE}" sibTransId="{EDB94B61-A3C6-4903-B320-C40992B5BAA9}"/>
    <dgm:cxn modelId="{E9BC0855-30BE-4D86-88DB-987A54C46C3E}" type="presOf" srcId="{44325ABF-2D81-497E-8C19-BAA52ED45490}" destId="{DF77E69B-429C-41E4-BC4B-8C4FE0C5BD0F}" srcOrd="0" destOrd="0" presId="urn:microsoft.com/office/officeart/2005/8/layout/radial5"/>
    <dgm:cxn modelId="{FAF9F3F4-1FB2-4967-8C29-1FAD1CAAE4E4}" type="presOf" srcId="{E03DF021-DB79-4E52-92E1-1CF1F617C908}" destId="{057DA59C-F92F-40FE-8DA5-ECEE458759EF}" srcOrd="0" destOrd="0" presId="urn:microsoft.com/office/officeart/2005/8/layout/radial5"/>
    <dgm:cxn modelId="{C5F0093E-7C87-44EE-927C-8ED7CFD85608}" type="presOf" srcId="{5235DF31-90F9-43F3-AAD9-F18A02D31D12}" destId="{03C2CE6A-03CD-4456-9FA8-BBB652F02730}" srcOrd="0" destOrd="0" presId="urn:microsoft.com/office/officeart/2005/8/layout/radial5"/>
    <dgm:cxn modelId="{F9663697-17F8-4D1D-BFBC-F3F226D37AA0}" type="presOf" srcId="{AAAFF050-02C7-4357-A482-AE8F05679E48}" destId="{BD3A616D-7CE4-4354-92D8-52ADF9940333}" srcOrd="0" destOrd="0" presId="urn:microsoft.com/office/officeart/2005/8/layout/radial5"/>
    <dgm:cxn modelId="{76D76D4B-9B60-44F9-8172-3CFBD034F37C}" type="presOf" srcId="{104CB3DF-9DD4-4EDA-865E-E084997A9DC3}" destId="{C82E61C4-58CE-479F-935D-47C3A075E08A}" srcOrd="0" destOrd="0" presId="urn:microsoft.com/office/officeart/2005/8/layout/radial5"/>
    <dgm:cxn modelId="{1BAD6FDD-1759-47EF-BF30-55FC9D9C0F92}" type="presOf" srcId="{EE143936-6A0C-4F70-9A34-FB20F9986ECE}" destId="{FC1BD10E-496B-4B52-A7F9-27C83096CA3A}" srcOrd="1" destOrd="0" presId="urn:microsoft.com/office/officeart/2005/8/layout/radial5"/>
    <dgm:cxn modelId="{C333BB04-6826-46A7-B1C8-17E667C3F817}" srcId="{104CB3DF-9DD4-4EDA-865E-E084997A9DC3}" destId="{0B773A19-77DE-486A-8E2C-ED6FF4FCFDD4}" srcOrd="3" destOrd="0" parTransId="{EAF7BF13-8785-4BF2-BC5B-DFA564E59247}" sibTransId="{4847CDF7-9665-460D-A440-4320621516AB}"/>
    <dgm:cxn modelId="{F170BE06-0856-4C4D-8B35-D6F57EF09751}" srcId="{104CB3DF-9DD4-4EDA-865E-E084997A9DC3}" destId="{31D69E10-926B-447A-AB1F-F58EDC5E8505}" srcOrd="1" destOrd="0" parTransId="{5C11D8EF-4E36-438A-89C7-48981F86ECF6}" sibTransId="{7D5A24C9-4721-4B86-95EE-5E55706459B3}"/>
    <dgm:cxn modelId="{A63EF674-EBEF-41DC-BEB1-059E06EB0809}" type="presOf" srcId="{CBFFA34E-7D7F-4A53-96B1-AB9ED9E05985}" destId="{33273BCE-5234-433A-8729-897FC82C7605}" srcOrd="1" destOrd="0" presId="urn:microsoft.com/office/officeart/2005/8/layout/radial5"/>
    <dgm:cxn modelId="{D4E2148E-1782-4653-B213-B19449D06270}" type="presOf" srcId="{5C11D8EF-4E36-438A-89C7-48981F86ECF6}" destId="{53F12588-F3E0-4B29-AD10-B63AD50D199B}" srcOrd="1" destOrd="0" presId="urn:microsoft.com/office/officeart/2005/8/layout/radial5"/>
    <dgm:cxn modelId="{06167819-1BE3-4BAB-858C-D480220DBE4D}" type="presOf" srcId="{E03DF021-DB79-4E52-92E1-1CF1F617C908}" destId="{B5DABCC4-F76B-423A-B353-E86FE6CA6F20}" srcOrd="1" destOrd="0" presId="urn:microsoft.com/office/officeart/2005/8/layout/radial5"/>
    <dgm:cxn modelId="{C65D545F-1EB3-465F-B156-CA4525CCC1F8}" type="presOf" srcId="{B08E6E42-0B33-4FE3-88C3-801D78796EF9}" destId="{F6184EDD-FCDD-4F94-840E-AE6F0202B19A}" srcOrd="0" destOrd="0" presId="urn:microsoft.com/office/officeart/2005/8/layout/radial5"/>
    <dgm:cxn modelId="{0C98BB1D-2C0C-4228-9FF6-87CCFB7B10BB}" type="presOf" srcId="{CBFFA34E-7D7F-4A53-96B1-AB9ED9E05985}" destId="{FEBD359D-E753-4DD2-80E4-D7606AD2CD36}" srcOrd="0" destOrd="0" presId="urn:microsoft.com/office/officeart/2005/8/layout/radial5"/>
    <dgm:cxn modelId="{BAFBE9E5-94EB-4F6C-91C0-A160E47451FE}" type="presOf" srcId="{EAF7BF13-8785-4BF2-BC5B-DFA564E59247}" destId="{86A1F7E5-836E-4061-A3F4-DBA2016BF075}" srcOrd="0" destOrd="0" presId="urn:microsoft.com/office/officeart/2005/8/layout/radial5"/>
    <dgm:cxn modelId="{B0DF7231-2A3F-4E68-A0F2-120DF17EFD13}" type="presOf" srcId="{28DCAD9F-0B8B-4B6E-BD72-79EEB8A8A62C}" destId="{F4F41804-BE46-473F-AD29-B74424009199}" srcOrd="0" destOrd="0" presId="urn:microsoft.com/office/officeart/2005/8/layout/radial5"/>
    <dgm:cxn modelId="{497C120D-011E-4AFA-B321-B879D7D1BE5B}" type="presOf" srcId="{EE143936-6A0C-4F70-9A34-FB20F9986ECE}" destId="{D8D3790B-33DB-4858-B7E5-01A2CBA8986D}" srcOrd="0" destOrd="0" presId="urn:microsoft.com/office/officeart/2005/8/layout/radial5"/>
    <dgm:cxn modelId="{DB18B872-6118-4D9B-818C-AE968DD2F0F5}" srcId="{104CB3DF-9DD4-4EDA-865E-E084997A9DC3}" destId="{B08E6E42-0B33-4FE3-88C3-801D78796EF9}" srcOrd="2" destOrd="0" parTransId="{AAAFF050-02C7-4357-A482-AE8F05679E48}" sibTransId="{3BFF33D7-19B2-4DBA-A2E4-89926D7C337B}"/>
    <dgm:cxn modelId="{10E65F41-6F0C-4FAF-8AF0-9AC6586CE83A}" type="presParOf" srcId="{DF77E69B-429C-41E4-BC4B-8C4FE0C5BD0F}" destId="{C82E61C4-58CE-479F-935D-47C3A075E08A}" srcOrd="0" destOrd="0" presId="urn:microsoft.com/office/officeart/2005/8/layout/radial5"/>
    <dgm:cxn modelId="{8261816F-E4A8-4FA4-9C90-53BC59AA6AD1}" type="presParOf" srcId="{DF77E69B-429C-41E4-BC4B-8C4FE0C5BD0F}" destId="{057DA59C-F92F-40FE-8DA5-ECEE458759EF}" srcOrd="1" destOrd="0" presId="urn:microsoft.com/office/officeart/2005/8/layout/radial5"/>
    <dgm:cxn modelId="{39C19C76-2BD7-4D82-A617-48FE18D0064B}" type="presParOf" srcId="{057DA59C-F92F-40FE-8DA5-ECEE458759EF}" destId="{B5DABCC4-F76B-423A-B353-E86FE6CA6F20}" srcOrd="0" destOrd="0" presId="urn:microsoft.com/office/officeart/2005/8/layout/radial5"/>
    <dgm:cxn modelId="{463C87BC-C159-461E-84AC-0973DF993FF1}" type="presParOf" srcId="{DF77E69B-429C-41E4-BC4B-8C4FE0C5BD0F}" destId="{59E16689-DA61-48FE-8E96-6BCCE9388BEC}" srcOrd="2" destOrd="0" presId="urn:microsoft.com/office/officeart/2005/8/layout/radial5"/>
    <dgm:cxn modelId="{70307436-E125-48D6-A4AE-D43D808BFC3E}" type="presParOf" srcId="{DF77E69B-429C-41E4-BC4B-8C4FE0C5BD0F}" destId="{7401A7CA-7D63-4B31-A1B8-A5D103CB68AA}" srcOrd="3" destOrd="0" presId="urn:microsoft.com/office/officeart/2005/8/layout/radial5"/>
    <dgm:cxn modelId="{AADACEC0-1DB1-47F0-A8E3-530B3093C565}" type="presParOf" srcId="{7401A7CA-7D63-4B31-A1B8-A5D103CB68AA}" destId="{53F12588-F3E0-4B29-AD10-B63AD50D199B}" srcOrd="0" destOrd="0" presId="urn:microsoft.com/office/officeart/2005/8/layout/radial5"/>
    <dgm:cxn modelId="{C12759D3-4792-4CFE-99FB-398F2E681714}" type="presParOf" srcId="{DF77E69B-429C-41E4-BC4B-8C4FE0C5BD0F}" destId="{F2C30884-5948-4AAE-B189-43C144C3A839}" srcOrd="4" destOrd="0" presId="urn:microsoft.com/office/officeart/2005/8/layout/radial5"/>
    <dgm:cxn modelId="{3FD4AB55-1D70-4FEB-9D7D-74C9B4553D0F}" type="presParOf" srcId="{DF77E69B-429C-41E4-BC4B-8C4FE0C5BD0F}" destId="{BD3A616D-7CE4-4354-92D8-52ADF9940333}" srcOrd="5" destOrd="0" presId="urn:microsoft.com/office/officeart/2005/8/layout/radial5"/>
    <dgm:cxn modelId="{62D8BB58-4BB8-438E-B2DA-677ADA9293FD}" type="presParOf" srcId="{BD3A616D-7CE4-4354-92D8-52ADF9940333}" destId="{06AFDEF0-3F75-403D-A4D8-66A80417035E}" srcOrd="0" destOrd="0" presId="urn:microsoft.com/office/officeart/2005/8/layout/radial5"/>
    <dgm:cxn modelId="{9BC78471-1781-4355-BBCF-20E0AF203B7C}" type="presParOf" srcId="{DF77E69B-429C-41E4-BC4B-8C4FE0C5BD0F}" destId="{F6184EDD-FCDD-4F94-840E-AE6F0202B19A}" srcOrd="6" destOrd="0" presId="urn:microsoft.com/office/officeart/2005/8/layout/radial5"/>
    <dgm:cxn modelId="{E1442745-9262-42AA-80F3-0EB64B8BE429}" type="presParOf" srcId="{DF77E69B-429C-41E4-BC4B-8C4FE0C5BD0F}" destId="{86A1F7E5-836E-4061-A3F4-DBA2016BF075}" srcOrd="7" destOrd="0" presId="urn:microsoft.com/office/officeart/2005/8/layout/radial5"/>
    <dgm:cxn modelId="{4B14B3D3-2E75-453A-B27B-A0A669319DF7}" type="presParOf" srcId="{86A1F7E5-836E-4061-A3F4-DBA2016BF075}" destId="{4268C32D-062E-4D16-9975-E40D4FF96182}" srcOrd="0" destOrd="0" presId="urn:microsoft.com/office/officeart/2005/8/layout/radial5"/>
    <dgm:cxn modelId="{85EF9CBE-8A5B-4E22-BAF0-4F58D883FB63}" type="presParOf" srcId="{DF77E69B-429C-41E4-BC4B-8C4FE0C5BD0F}" destId="{D42C56EA-B366-48EE-877E-A6E507044E7F}" srcOrd="8" destOrd="0" presId="urn:microsoft.com/office/officeart/2005/8/layout/radial5"/>
    <dgm:cxn modelId="{18DAFDFB-836F-45B8-B1E2-7BFBD805D701}" type="presParOf" srcId="{DF77E69B-429C-41E4-BC4B-8C4FE0C5BD0F}" destId="{FEBD359D-E753-4DD2-80E4-D7606AD2CD36}" srcOrd="9" destOrd="0" presId="urn:microsoft.com/office/officeart/2005/8/layout/radial5"/>
    <dgm:cxn modelId="{8D15D35F-5341-4484-B789-CCB2C19E5A0F}" type="presParOf" srcId="{FEBD359D-E753-4DD2-80E4-D7606AD2CD36}" destId="{33273BCE-5234-433A-8729-897FC82C7605}" srcOrd="0" destOrd="0" presId="urn:microsoft.com/office/officeart/2005/8/layout/radial5"/>
    <dgm:cxn modelId="{AF39FC76-440D-4D60-A64C-EF98950E5443}" type="presParOf" srcId="{DF77E69B-429C-41E4-BC4B-8C4FE0C5BD0F}" destId="{03C2CE6A-03CD-4456-9FA8-BBB652F02730}" srcOrd="10" destOrd="0" presId="urn:microsoft.com/office/officeart/2005/8/layout/radial5"/>
    <dgm:cxn modelId="{CB3B6F42-5BE5-4133-86A0-B9A333960854}" type="presParOf" srcId="{DF77E69B-429C-41E4-BC4B-8C4FE0C5BD0F}" destId="{D8D3790B-33DB-4858-B7E5-01A2CBA8986D}" srcOrd="11" destOrd="0" presId="urn:microsoft.com/office/officeart/2005/8/layout/radial5"/>
    <dgm:cxn modelId="{C7D30305-39CE-44D6-8105-646368DBB1C8}" type="presParOf" srcId="{D8D3790B-33DB-4858-B7E5-01A2CBA8986D}" destId="{FC1BD10E-496B-4B52-A7F9-27C83096CA3A}" srcOrd="0" destOrd="0" presId="urn:microsoft.com/office/officeart/2005/8/layout/radial5"/>
    <dgm:cxn modelId="{8A2D9B30-2AD5-4753-82E1-4937AE6775E0}" type="presParOf" srcId="{DF77E69B-429C-41E4-BC4B-8C4FE0C5BD0F}" destId="{F4F41804-BE46-473F-AD29-B7442400919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F244-E6C6-4D5A-B6A9-F39339BC78FD}">
      <dsp:nvSpPr>
        <dsp:cNvPr id="0" name=""/>
        <dsp:cNvSpPr/>
      </dsp:nvSpPr>
      <dsp:spPr>
        <a:xfrm>
          <a:off x="1217060" y="1060250"/>
          <a:ext cx="2439863" cy="2439863"/>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r>
            <a:rPr lang="bn-BD" sz="80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kern="1200" dirty="0"/>
        </a:p>
      </dsp:txBody>
      <dsp:txXfrm>
        <a:off x="1574370" y="1417560"/>
        <a:ext cx="1725243" cy="1725243"/>
      </dsp:txXfrm>
    </dsp:sp>
    <dsp:sp modelId="{1A2B0A7D-BDDB-4B5B-B1E8-9788CF835D86}">
      <dsp:nvSpPr>
        <dsp:cNvPr id="0" name=""/>
        <dsp:cNvSpPr/>
      </dsp:nvSpPr>
      <dsp:spPr>
        <a:xfrm>
          <a:off x="1295407" y="195628"/>
          <a:ext cx="2021219" cy="1554132"/>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বনফুলের</a:t>
          </a:r>
          <a:r>
            <a:rPr lang="en-US" sz="2400" b="1" kern="1200" dirty="0" smtClean="0">
              <a:solidFill>
                <a:schemeClr val="tx1"/>
              </a:solidFill>
              <a:latin typeface="NikoshBAN" pitchFamily="2" charset="0"/>
              <a:cs typeface="NikoshBAN" pitchFamily="2" charset="0"/>
            </a:rPr>
            <a:t> </a:t>
          </a:r>
          <a:r>
            <a:rPr lang="en-US" sz="2400" b="1" kern="1200" dirty="0" err="1" smtClean="0">
              <a:solidFill>
                <a:schemeClr val="tx1"/>
              </a:solidFill>
              <a:latin typeface="NikoshBAN" pitchFamily="2" charset="0"/>
              <a:cs typeface="NikoshBAN" pitchFamily="2" charset="0"/>
            </a:rPr>
            <a:t>গল্প</a:t>
          </a:r>
          <a:endParaRPr lang="en-US" sz="2400" b="1" kern="1200" dirty="0"/>
        </a:p>
      </dsp:txBody>
      <dsp:txXfrm>
        <a:off x="1591408" y="423225"/>
        <a:ext cx="1429217" cy="1098938"/>
      </dsp:txXfrm>
    </dsp:sp>
    <dsp:sp modelId="{2A482C46-CC24-4135-87F2-E2FFA48D0BFE}">
      <dsp:nvSpPr>
        <dsp:cNvPr id="0" name=""/>
        <dsp:cNvSpPr/>
      </dsp:nvSpPr>
      <dsp:spPr>
        <a:xfrm>
          <a:off x="2438394" y="2514599"/>
          <a:ext cx="1833715" cy="1458806"/>
        </a:xfrm>
        <a:prstGeom prst="ellipse">
          <a:avLst/>
        </a:prstGeom>
        <a:solidFill>
          <a:srgbClr val="FF99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অদৃশ্যলোকে</a:t>
          </a:r>
          <a:endParaRPr lang="en-US" sz="2400" b="1" kern="1200" dirty="0"/>
        </a:p>
      </dsp:txBody>
      <dsp:txXfrm>
        <a:off x="2706935" y="2728236"/>
        <a:ext cx="1296633" cy="1031532"/>
      </dsp:txXfrm>
    </dsp:sp>
    <dsp:sp modelId="{F82EAE02-9920-44C1-8F98-7DB579B5384E}">
      <dsp:nvSpPr>
        <dsp:cNvPr id="0" name=""/>
        <dsp:cNvSpPr/>
      </dsp:nvSpPr>
      <dsp:spPr>
        <a:xfrm>
          <a:off x="2895578" y="1080705"/>
          <a:ext cx="1905021" cy="1477129"/>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NikoshBAN" pitchFamily="2" charset="0"/>
              <a:cs typeface="NikoshBAN" pitchFamily="2" charset="0"/>
            </a:rPr>
            <a:t>বহুবর্ণ</a:t>
          </a:r>
          <a:r>
            <a:rPr lang="en-US" sz="2400" b="1" kern="1200" dirty="0" smtClean="0">
              <a:latin typeface="NikoshBAN" pitchFamily="2" charset="0"/>
              <a:cs typeface="NikoshBAN" pitchFamily="2" charset="0"/>
            </a:rPr>
            <a:t> </a:t>
          </a:r>
          <a:endParaRPr lang="en-US" sz="2400" b="1" kern="1200" dirty="0"/>
        </a:p>
      </dsp:txBody>
      <dsp:txXfrm>
        <a:off x="3174562" y="1297026"/>
        <a:ext cx="1347053" cy="1044487"/>
      </dsp:txXfrm>
    </dsp:sp>
    <dsp:sp modelId="{AC91A442-136D-4C6A-9B4C-51B5B7D86089}">
      <dsp:nvSpPr>
        <dsp:cNvPr id="0" name=""/>
        <dsp:cNvSpPr/>
      </dsp:nvSpPr>
      <dsp:spPr>
        <a:xfrm>
          <a:off x="717105" y="2329963"/>
          <a:ext cx="1873693" cy="1523267"/>
        </a:xfrm>
        <a:prstGeom prst="ellipse">
          <a:avLst/>
        </a:prstGeom>
        <a:solidFill>
          <a:schemeClr val="accent4">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বাহুল্য</a:t>
          </a:r>
          <a:endParaRPr lang="en-US" sz="2400" b="1" kern="1200" dirty="0"/>
        </a:p>
      </dsp:txBody>
      <dsp:txXfrm>
        <a:off x="991501" y="2553040"/>
        <a:ext cx="1324901" cy="1077113"/>
      </dsp:txXfrm>
    </dsp:sp>
    <dsp:sp modelId="{3987FEF4-9BE3-4453-B01E-559420D59FB5}">
      <dsp:nvSpPr>
        <dsp:cNvPr id="0" name=""/>
        <dsp:cNvSpPr/>
      </dsp:nvSpPr>
      <dsp:spPr>
        <a:xfrm>
          <a:off x="-4" y="1338635"/>
          <a:ext cx="1980485" cy="13151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NikoshBAN" pitchFamily="2" charset="0"/>
              <a:cs typeface="NikoshBAN" pitchFamily="2" charset="0"/>
            </a:rPr>
            <a:t>অনুগামিনী</a:t>
          </a:r>
          <a:endParaRPr lang="bn-BD" sz="2000" b="1" kern="1200" dirty="0" smtClean="0">
            <a:solidFill>
              <a:schemeClr val="tx1"/>
            </a:solidFill>
            <a:latin typeface="NikoshBAN" pitchFamily="2" charset="0"/>
            <a:cs typeface="NikoshBAN" pitchFamily="2" charset="0"/>
          </a:endParaRPr>
        </a:p>
      </dsp:txBody>
      <dsp:txXfrm>
        <a:off x="290031" y="1531237"/>
        <a:ext cx="1400415" cy="929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95627-CCE0-49C2-AB44-7D480C3C6CBB}">
      <dsp:nvSpPr>
        <dsp:cNvPr id="0" name=""/>
        <dsp:cNvSpPr/>
      </dsp:nvSpPr>
      <dsp:spPr>
        <a:xfrm>
          <a:off x="2516213" y="2349"/>
          <a:ext cx="1230641" cy="799916"/>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err="1" smtClean="0">
              <a:latin typeface="NikoshBAN" pitchFamily="2" charset="0"/>
              <a:cs typeface="NikoshBAN" pitchFamily="2" charset="0"/>
            </a:rPr>
            <a:t>বলাইচাঁদ</a:t>
          </a:r>
          <a:r>
            <a:rPr lang="en-AU" sz="2000" b="1" kern="1200" dirty="0" smtClean="0">
              <a:latin typeface="NikoshBAN" pitchFamily="2" charset="0"/>
              <a:cs typeface="NikoshBAN" pitchFamily="2" charset="0"/>
            </a:rPr>
            <a:t> </a:t>
          </a:r>
          <a:r>
            <a:rPr lang="en-AU" sz="2000" b="1" kern="1200" dirty="0" err="1" smtClean="0">
              <a:latin typeface="NikoshBAN" pitchFamily="2" charset="0"/>
              <a:cs typeface="NikoshBAN" pitchFamily="2" charset="0"/>
            </a:rPr>
            <a:t>মুখোপাধ্যায়</a:t>
          </a:r>
          <a:endParaRPr lang="en-US" sz="2000" b="1" kern="1200" dirty="0">
            <a:latin typeface="NikoshBAN" pitchFamily="2" charset="0"/>
            <a:cs typeface="NikoshBAN" pitchFamily="2" charset="0"/>
          </a:endParaRPr>
        </a:p>
      </dsp:txBody>
      <dsp:txXfrm>
        <a:off x="2555262" y="41398"/>
        <a:ext cx="1152543" cy="721818"/>
      </dsp:txXfrm>
    </dsp:sp>
    <dsp:sp modelId="{C5389AC7-0F08-441C-97FC-A8855E66AFB8}">
      <dsp:nvSpPr>
        <dsp:cNvPr id="0" name=""/>
        <dsp:cNvSpPr/>
      </dsp:nvSpPr>
      <dsp:spPr>
        <a:xfrm>
          <a:off x="1021205" y="307002"/>
          <a:ext cx="3767384" cy="3767384"/>
        </a:xfrm>
        <a:custGeom>
          <a:avLst/>
          <a:gdLst/>
          <a:ahLst/>
          <a:cxnLst/>
          <a:rect l="0" t="0" r="0" b="0"/>
          <a:pathLst>
            <a:path>
              <a:moveTo>
                <a:pt x="2851531" y="267652"/>
              </a:moveTo>
              <a:arcTo wR="1883692" hR="1883692" stAng="18055033" swAng="794243"/>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D30FCC50-D238-4C89-B9E8-7E892CD9B261}">
      <dsp:nvSpPr>
        <dsp:cNvPr id="0" name=""/>
        <dsp:cNvSpPr/>
      </dsp:nvSpPr>
      <dsp:spPr>
        <a:xfrm>
          <a:off x="4038600" y="943070"/>
          <a:ext cx="1230641" cy="799916"/>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000" b="1" kern="1200" dirty="0" smtClean="0">
              <a:latin typeface="NikoshBAN" pitchFamily="2" charset="0"/>
              <a:cs typeface="NikoshBAN" pitchFamily="2" charset="0"/>
            </a:rPr>
            <a:t>জন্ম</a:t>
          </a:r>
          <a:r>
            <a:rPr lang="en-US" sz="2000" b="1" kern="1200" dirty="0" smtClean="0">
              <a:latin typeface="NikoshBAN" pitchFamily="2" charset="0"/>
              <a:cs typeface="NikoshBAN" pitchFamily="2" charset="0"/>
            </a:rPr>
            <a:t>:</a:t>
          </a:r>
          <a:r>
            <a:rPr lang="bn-BD" sz="2000" b="1" kern="1200" dirty="0" smtClean="0">
              <a:latin typeface="NikoshBAN" pitchFamily="2" charset="0"/>
              <a:cs typeface="NikoshBAN" pitchFamily="2" charset="0"/>
            </a:rPr>
            <a:t> </a:t>
          </a:r>
          <a:r>
            <a:rPr lang="en-US" sz="2000" b="1" kern="1200" dirty="0" smtClean="0">
              <a:latin typeface="NikoshBAN" pitchFamily="2" charset="0"/>
              <a:cs typeface="NikoshBAN" pitchFamily="2" charset="0"/>
            </a:rPr>
            <a:t>১৮৯৯</a:t>
          </a:r>
          <a:r>
            <a:rPr lang="bn-BD" sz="2000" b="1" kern="1200" dirty="0" smtClean="0">
              <a:latin typeface="NikoshBAN" pitchFamily="2" charset="0"/>
              <a:cs typeface="NikoshBAN" pitchFamily="2" charset="0"/>
            </a:rPr>
            <a:t> খ্রিষ্টাব্দ</a:t>
          </a:r>
          <a:endParaRPr lang="en-US" sz="2000" b="1" kern="1200" dirty="0">
            <a:latin typeface="NikoshBAN" pitchFamily="2" charset="0"/>
            <a:cs typeface="NikoshBAN" pitchFamily="2" charset="0"/>
          </a:endParaRPr>
        </a:p>
      </dsp:txBody>
      <dsp:txXfrm>
        <a:off x="4077649" y="982119"/>
        <a:ext cx="1152543" cy="721818"/>
      </dsp:txXfrm>
    </dsp:sp>
    <dsp:sp modelId="{4793571D-6E39-4D66-B855-AA3F53178519}">
      <dsp:nvSpPr>
        <dsp:cNvPr id="0" name=""/>
        <dsp:cNvSpPr/>
      </dsp:nvSpPr>
      <dsp:spPr>
        <a:xfrm>
          <a:off x="1207120" y="563331"/>
          <a:ext cx="3767384" cy="3767384"/>
        </a:xfrm>
        <a:custGeom>
          <a:avLst/>
          <a:gdLst/>
          <a:ahLst/>
          <a:cxnLst/>
          <a:rect l="0" t="0" r="0" b="0"/>
          <a:pathLst>
            <a:path>
              <a:moveTo>
                <a:pt x="3700440" y="1385976"/>
              </a:moveTo>
              <a:arcTo wR="1883692" hR="1883692" stAng="20680752" swAng="1221563"/>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15B7915-37BA-4DF1-A184-5B29D317317E}">
      <dsp:nvSpPr>
        <dsp:cNvPr id="0" name=""/>
        <dsp:cNvSpPr/>
      </dsp:nvSpPr>
      <dsp:spPr>
        <a:xfrm>
          <a:off x="4086006" y="2827887"/>
          <a:ext cx="1353705" cy="799916"/>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000" b="1" kern="1200" dirty="0" smtClean="0">
              <a:latin typeface="NikoshBAN" pitchFamily="2" charset="0"/>
              <a:cs typeface="NikoshBAN" pitchFamily="2" charset="0"/>
            </a:rPr>
            <a:t>প্রকৃত নাম: </a:t>
          </a:r>
          <a:r>
            <a:rPr lang="en-US" sz="2000" b="1" kern="1200" dirty="0" err="1" smtClean="0">
              <a:latin typeface="NikoshBAN" pitchFamily="2" charset="0"/>
              <a:cs typeface="NikoshBAN" pitchFamily="2" charset="0"/>
            </a:rPr>
            <a:t>বনফুল</a:t>
          </a:r>
          <a:endParaRPr lang="en-US" sz="2000" b="1" kern="1200" dirty="0">
            <a:latin typeface="NikoshBAN" pitchFamily="2" charset="0"/>
            <a:cs typeface="NikoshBAN" pitchFamily="2" charset="0"/>
          </a:endParaRPr>
        </a:p>
      </dsp:txBody>
      <dsp:txXfrm>
        <a:off x="4125055" y="2866936"/>
        <a:ext cx="1275607" cy="721818"/>
      </dsp:txXfrm>
    </dsp:sp>
    <dsp:sp modelId="{20D700D3-03EF-4298-93FD-7F903040D8EF}">
      <dsp:nvSpPr>
        <dsp:cNvPr id="0" name=""/>
        <dsp:cNvSpPr/>
      </dsp:nvSpPr>
      <dsp:spPr>
        <a:xfrm>
          <a:off x="1247841" y="402307"/>
          <a:ext cx="3767384" cy="3767384"/>
        </a:xfrm>
        <a:custGeom>
          <a:avLst/>
          <a:gdLst/>
          <a:ahLst/>
          <a:cxnLst/>
          <a:rect l="0" t="0" r="0" b="0"/>
          <a:pathLst>
            <a:path>
              <a:moveTo>
                <a:pt x="3082263" y="3336869"/>
              </a:moveTo>
              <a:arcTo wR="1883692" hR="1883692" stAng="3029065" swAng="923385"/>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6D0A6394-7AE7-497C-9C13-F5605F8783A1}">
      <dsp:nvSpPr>
        <dsp:cNvPr id="0" name=""/>
        <dsp:cNvSpPr/>
      </dsp:nvSpPr>
      <dsp:spPr>
        <a:xfrm>
          <a:off x="2516213" y="3769733"/>
          <a:ext cx="1230641" cy="799916"/>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b="1" kern="1200" dirty="0" smtClean="0">
              <a:latin typeface="NikoshBAN" pitchFamily="2" charset="0"/>
              <a:cs typeface="NikoshBAN" pitchFamily="2" charset="0"/>
            </a:rPr>
            <a:t>পেশা:</a:t>
          </a:r>
          <a:r>
            <a:rPr lang="en-US" sz="2400" b="1" kern="1200" dirty="0" smtClean="0">
              <a:latin typeface="NikoshBAN" pitchFamily="2" charset="0"/>
              <a:cs typeface="NikoshBAN" pitchFamily="2" charset="0"/>
            </a:rPr>
            <a:t> </a:t>
          </a:r>
          <a:r>
            <a:rPr lang="en-US" sz="2400" b="1" kern="1200" dirty="0" err="1" smtClean="0">
              <a:latin typeface="NikoshBAN" pitchFamily="2" charset="0"/>
              <a:cs typeface="NikoshBAN" pitchFamily="2" charset="0"/>
            </a:rPr>
            <a:t>চিকি</a:t>
          </a:r>
          <a:r>
            <a:rPr lang="bn-BD" sz="2400" b="1" kern="1200" dirty="0" smtClean="0">
              <a:latin typeface="NikoshBAN" pitchFamily="2" charset="0"/>
              <a:cs typeface="NikoshBAN" pitchFamily="2" charset="0"/>
            </a:rPr>
            <a:t>ৎসক</a:t>
          </a:r>
          <a:endParaRPr lang="en-US" sz="2400" b="1" kern="1200" dirty="0">
            <a:latin typeface="NikoshBAN" pitchFamily="2" charset="0"/>
            <a:cs typeface="NikoshBAN" pitchFamily="2" charset="0"/>
          </a:endParaRPr>
        </a:p>
      </dsp:txBody>
      <dsp:txXfrm>
        <a:off x="2555262" y="3808782"/>
        <a:ext cx="1152543" cy="721818"/>
      </dsp:txXfrm>
    </dsp:sp>
    <dsp:sp modelId="{55AB23B1-0FD4-42A7-8BC5-3DBE4F5FBAF0}">
      <dsp:nvSpPr>
        <dsp:cNvPr id="0" name=""/>
        <dsp:cNvSpPr/>
      </dsp:nvSpPr>
      <dsp:spPr>
        <a:xfrm>
          <a:off x="1247841" y="402307"/>
          <a:ext cx="3767384" cy="3767384"/>
        </a:xfrm>
        <a:custGeom>
          <a:avLst/>
          <a:gdLst/>
          <a:ahLst/>
          <a:cxnLst/>
          <a:rect l="0" t="0" r="0" b="0"/>
          <a:pathLst>
            <a:path>
              <a:moveTo>
                <a:pt x="1113747" y="3602843"/>
              </a:moveTo>
              <a:arcTo wR="1883692" hR="1883692" stAng="6847550" swAng="923385"/>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5C683CD5-CCB0-4306-B106-03A1E74AB24F}">
      <dsp:nvSpPr>
        <dsp:cNvPr id="0" name=""/>
        <dsp:cNvSpPr/>
      </dsp:nvSpPr>
      <dsp:spPr>
        <a:xfrm>
          <a:off x="884888" y="2827887"/>
          <a:ext cx="1230641" cy="79991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NikoshBAN" pitchFamily="2" charset="0"/>
              <a:cs typeface="NikoshBAN" pitchFamily="2" charset="0"/>
            </a:rPr>
            <a:t>উপাধি</a:t>
          </a:r>
          <a:r>
            <a:rPr lang="en-US" sz="2400" b="1" kern="1200" dirty="0" smtClean="0">
              <a:latin typeface="NikoshBAN" pitchFamily="2" charset="0"/>
              <a:cs typeface="NikoshBAN" pitchFamily="2" charset="0"/>
            </a:rPr>
            <a:t>: </a:t>
          </a:r>
          <a:r>
            <a:rPr lang="en-US" sz="2400" b="1" kern="1200" dirty="0" err="1" smtClean="0">
              <a:latin typeface="NikoshBAN" pitchFamily="2" charset="0"/>
              <a:cs typeface="NikoshBAN" pitchFamily="2" charset="0"/>
            </a:rPr>
            <a:t>পদ্মভূষণ</a:t>
          </a:r>
          <a:endParaRPr lang="en-US" sz="2400" b="1" kern="1200" dirty="0">
            <a:latin typeface="NikoshBAN" pitchFamily="2" charset="0"/>
            <a:cs typeface="NikoshBAN" pitchFamily="2" charset="0"/>
          </a:endParaRPr>
        </a:p>
      </dsp:txBody>
      <dsp:txXfrm>
        <a:off x="923937" y="2866936"/>
        <a:ext cx="1152543" cy="721818"/>
      </dsp:txXfrm>
    </dsp:sp>
    <dsp:sp modelId="{8465B7FE-F795-4668-9AC4-66166F28034D}">
      <dsp:nvSpPr>
        <dsp:cNvPr id="0" name=""/>
        <dsp:cNvSpPr/>
      </dsp:nvSpPr>
      <dsp:spPr>
        <a:xfrm>
          <a:off x="1247841" y="402307"/>
          <a:ext cx="3767384" cy="3767384"/>
        </a:xfrm>
        <a:custGeom>
          <a:avLst/>
          <a:gdLst/>
          <a:ahLst/>
          <a:cxnLst/>
          <a:rect l="0" t="0" r="0" b="0"/>
          <a:pathLst>
            <a:path>
              <a:moveTo>
                <a:pt x="29339" y="2214861"/>
              </a:moveTo>
              <a:arcTo wR="1883692" hR="1883692" stAng="10192457" swAng="1215086"/>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8F6B4EBD-FF1C-418A-8A9C-D76A92FC23FC}">
      <dsp:nvSpPr>
        <dsp:cNvPr id="0" name=""/>
        <dsp:cNvSpPr/>
      </dsp:nvSpPr>
      <dsp:spPr>
        <a:xfrm>
          <a:off x="884888" y="944195"/>
          <a:ext cx="1230641" cy="799916"/>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b="1" kern="1200" dirty="0" smtClean="0">
              <a:latin typeface="NikoshBAN" pitchFamily="2" charset="0"/>
              <a:cs typeface="NikoshBAN" pitchFamily="2" charset="0"/>
            </a:rPr>
            <a:t>মৃত্যু:</a:t>
          </a:r>
          <a:r>
            <a:rPr lang="en-US" sz="2400" b="1" kern="1200" dirty="0" smtClean="0">
              <a:latin typeface="NikoshBAN" pitchFamily="2" charset="0"/>
              <a:cs typeface="NikoshBAN" pitchFamily="2" charset="0"/>
            </a:rPr>
            <a:t> </a:t>
          </a:r>
          <a:r>
            <a:rPr lang="bn-BD" sz="2400" b="1" kern="1200" dirty="0" smtClean="0">
              <a:latin typeface="NikoshBAN" pitchFamily="2" charset="0"/>
              <a:cs typeface="NikoshBAN" pitchFamily="2" charset="0"/>
            </a:rPr>
            <a:t>১৯৭৯</a:t>
          </a:r>
          <a:endParaRPr lang="en-US" sz="2400" b="1" kern="1200" dirty="0">
            <a:latin typeface="NikoshBAN" pitchFamily="2" charset="0"/>
            <a:cs typeface="NikoshBAN" pitchFamily="2" charset="0"/>
          </a:endParaRPr>
        </a:p>
      </dsp:txBody>
      <dsp:txXfrm>
        <a:off x="923937" y="983244"/>
        <a:ext cx="1152543" cy="721818"/>
      </dsp:txXfrm>
    </dsp:sp>
    <dsp:sp modelId="{EB7F692E-715F-4AEF-93C5-B0EF4B81D149}">
      <dsp:nvSpPr>
        <dsp:cNvPr id="0" name=""/>
        <dsp:cNvSpPr/>
      </dsp:nvSpPr>
      <dsp:spPr>
        <a:xfrm>
          <a:off x="1247841" y="402307"/>
          <a:ext cx="3767384" cy="3767384"/>
        </a:xfrm>
        <a:custGeom>
          <a:avLst/>
          <a:gdLst/>
          <a:ahLst/>
          <a:cxnLst/>
          <a:rect l="0" t="0" r="0" b="0"/>
          <a:pathLst>
            <a:path>
              <a:moveTo>
                <a:pt x="685121" y="430515"/>
              </a:moveTo>
              <a:arcTo wR="1883692" hR="1883692" stAng="13829065" swAng="923385"/>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E335D-1AAE-4075-9FE2-FC642CB683A3}">
      <dsp:nvSpPr>
        <dsp:cNvPr id="0" name=""/>
        <dsp:cNvSpPr/>
      </dsp:nvSpPr>
      <dsp:spPr>
        <a:xfrm>
          <a:off x="3298576" y="2319401"/>
          <a:ext cx="1506822" cy="13228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ষষ্ঠ</a:t>
          </a:r>
        </a:p>
        <a:p>
          <a:pPr lvl="0" algn="ctr" defTabSz="1422400">
            <a:lnSpc>
              <a:spcPct val="10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ইন্দ্রিয়  </a:t>
          </a:r>
          <a:endParaRPr lang="en-US" sz="3200" kern="1200" dirty="0">
            <a:latin typeface="NikoshBAN" panose="02000000000000000000" pitchFamily="2" charset="0"/>
            <a:cs typeface="NikoshBAN" panose="02000000000000000000" pitchFamily="2" charset="0"/>
          </a:endParaRPr>
        </a:p>
      </dsp:txBody>
      <dsp:txXfrm>
        <a:off x="3519245" y="2513132"/>
        <a:ext cx="1065484" cy="935418"/>
      </dsp:txXfrm>
    </dsp:sp>
    <dsp:sp modelId="{E0DC192B-1A39-44AE-8DCD-11C0259837E4}">
      <dsp:nvSpPr>
        <dsp:cNvPr id="0" name=""/>
        <dsp:cNvSpPr/>
      </dsp:nvSpPr>
      <dsp:spPr>
        <a:xfrm rot="16200000">
          <a:off x="3823722" y="1634299"/>
          <a:ext cx="456529" cy="534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3892202" y="1809713"/>
        <a:ext cx="319570" cy="320800"/>
      </dsp:txXfrm>
    </dsp:sp>
    <dsp:sp modelId="{74A049E2-53E2-4AD8-B3AA-834BA5D15650}">
      <dsp:nvSpPr>
        <dsp:cNvPr id="0" name=""/>
        <dsp:cNvSpPr/>
      </dsp:nvSpPr>
      <dsp:spPr>
        <a:xfrm>
          <a:off x="3522020" y="386140"/>
          <a:ext cx="1059933" cy="10718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নাক </a:t>
          </a:r>
          <a:endParaRPr lang="en-US" sz="3200" kern="1200" dirty="0">
            <a:latin typeface="NikoshBAN" panose="02000000000000000000" pitchFamily="2" charset="0"/>
            <a:cs typeface="NikoshBAN" panose="02000000000000000000" pitchFamily="2" charset="0"/>
          </a:endParaRPr>
        </a:p>
      </dsp:txBody>
      <dsp:txXfrm>
        <a:off x="3677244" y="543114"/>
        <a:ext cx="749485" cy="757937"/>
      </dsp:txXfrm>
    </dsp:sp>
    <dsp:sp modelId="{F885ECC8-4FFF-4475-9DB1-FF4C57361EBB}">
      <dsp:nvSpPr>
        <dsp:cNvPr id="0" name=""/>
        <dsp:cNvSpPr/>
      </dsp:nvSpPr>
      <dsp:spPr>
        <a:xfrm rot="20481432">
          <a:off x="4922398" y="2343051"/>
          <a:ext cx="455321" cy="534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925982" y="2471818"/>
        <a:ext cx="318725" cy="320800"/>
      </dsp:txXfrm>
    </dsp:sp>
    <dsp:sp modelId="{1DF30554-1D24-460A-B83E-014BA3769BBA}">
      <dsp:nvSpPr>
        <dsp:cNvPr id="0" name=""/>
        <dsp:cNvSpPr/>
      </dsp:nvSpPr>
      <dsp:spPr>
        <a:xfrm>
          <a:off x="5525887" y="1744888"/>
          <a:ext cx="1240289" cy="1058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কান </a:t>
          </a:r>
          <a:endParaRPr lang="en-US" sz="3200" kern="1200" dirty="0">
            <a:latin typeface="NikoshBAN" panose="02000000000000000000" pitchFamily="2" charset="0"/>
            <a:cs typeface="NikoshBAN" panose="02000000000000000000" pitchFamily="2" charset="0"/>
          </a:endParaRPr>
        </a:p>
      </dsp:txBody>
      <dsp:txXfrm>
        <a:off x="5707523" y="1899971"/>
        <a:ext cx="877017" cy="748808"/>
      </dsp:txXfrm>
    </dsp:sp>
    <dsp:sp modelId="{F267EE52-77CA-4273-952D-7BB0E91F29DC}">
      <dsp:nvSpPr>
        <dsp:cNvPr id="0" name=""/>
        <dsp:cNvSpPr/>
      </dsp:nvSpPr>
      <dsp:spPr>
        <a:xfrm rot="2667295">
          <a:off x="4594976" y="3376277"/>
          <a:ext cx="265025" cy="534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606353" y="3455370"/>
        <a:ext cx="185518" cy="320800"/>
      </dsp:txXfrm>
    </dsp:sp>
    <dsp:sp modelId="{973D6EAD-4413-430A-8C1A-7F798DD82DFF}">
      <dsp:nvSpPr>
        <dsp:cNvPr id="0" name=""/>
        <dsp:cNvSpPr/>
      </dsp:nvSpPr>
      <dsp:spPr>
        <a:xfrm>
          <a:off x="4737226" y="3641129"/>
          <a:ext cx="1217896" cy="12190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চোখ </a:t>
          </a:r>
          <a:endParaRPr lang="en-US" sz="3200" kern="1200" dirty="0">
            <a:latin typeface="NikoshBAN" panose="02000000000000000000" pitchFamily="2" charset="0"/>
            <a:cs typeface="NikoshBAN" panose="02000000000000000000" pitchFamily="2" charset="0"/>
          </a:endParaRPr>
        </a:p>
      </dsp:txBody>
      <dsp:txXfrm>
        <a:off x="4915583" y="3819649"/>
        <a:ext cx="861182" cy="861973"/>
      </dsp:txXfrm>
    </dsp:sp>
    <dsp:sp modelId="{0C48DA50-780C-4023-B19B-33594BB62ADF}">
      <dsp:nvSpPr>
        <dsp:cNvPr id="0" name=""/>
        <dsp:cNvSpPr/>
      </dsp:nvSpPr>
      <dsp:spPr>
        <a:xfrm rot="7995203">
          <a:off x="3225894" y="3428270"/>
          <a:ext cx="307263" cy="534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3303565" y="3501636"/>
        <a:ext cx="215084" cy="320800"/>
      </dsp:txXfrm>
    </dsp:sp>
    <dsp:sp modelId="{19FD0EE0-BAFC-4EBD-90DA-4BFDB64AFFB0}">
      <dsp:nvSpPr>
        <dsp:cNvPr id="0" name=""/>
        <dsp:cNvSpPr/>
      </dsp:nvSpPr>
      <dsp:spPr>
        <a:xfrm>
          <a:off x="2115209" y="3773539"/>
          <a:ext cx="1285170" cy="1165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ত্বক</a:t>
          </a:r>
          <a:endParaRPr lang="en-US" sz="3200" kern="1200" dirty="0">
            <a:latin typeface="NikoshBAN" panose="02000000000000000000" pitchFamily="2" charset="0"/>
            <a:cs typeface="NikoshBAN" panose="02000000000000000000" pitchFamily="2" charset="0"/>
          </a:endParaRPr>
        </a:p>
      </dsp:txBody>
      <dsp:txXfrm>
        <a:off x="2303418" y="3944268"/>
        <a:ext cx="908752" cy="824355"/>
      </dsp:txXfrm>
    </dsp:sp>
    <dsp:sp modelId="{9B6FBEA8-FCCD-475D-AF10-F334287EC92F}">
      <dsp:nvSpPr>
        <dsp:cNvPr id="0" name=""/>
        <dsp:cNvSpPr/>
      </dsp:nvSpPr>
      <dsp:spPr>
        <a:xfrm rot="11918568">
          <a:off x="2701935" y="2337847"/>
          <a:ext cx="473110" cy="534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840144" y="2467467"/>
        <a:ext cx="331177" cy="320800"/>
      </dsp:txXfrm>
    </dsp:sp>
    <dsp:sp modelId="{B18679E6-1B6D-441B-AD3F-44EE16E3793E}">
      <dsp:nvSpPr>
        <dsp:cNvPr id="0" name=""/>
        <dsp:cNvSpPr/>
      </dsp:nvSpPr>
      <dsp:spPr>
        <a:xfrm>
          <a:off x="1387222" y="1655551"/>
          <a:ext cx="1141439" cy="1237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জিভ </a:t>
          </a:r>
          <a:endParaRPr lang="en-US" sz="3200" kern="1200" dirty="0">
            <a:latin typeface="NikoshBAN" panose="02000000000000000000" pitchFamily="2" charset="0"/>
            <a:cs typeface="NikoshBAN" panose="02000000000000000000" pitchFamily="2" charset="0"/>
          </a:endParaRPr>
        </a:p>
      </dsp:txBody>
      <dsp:txXfrm>
        <a:off x="1554382" y="1836800"/>
        <a:ext cx="807119" cy="875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E61C4-58CE-479F-935D-47C3A075E08A}">
      <dsp:nvSpPr>
        <dsp:cNvPr id="0" name=""/>
        <dsp:cNvSpPr/>
      </dsp:nvSpPr>
      <dsp:spPr>
        <a:xfrm>
          <a:off x="3359415" y="2363403"/>
          <a:ext cx="1308868" cy="130886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bn-BD" sz="5200" b="1" kern="1200" dirty="0" smtClean="0">
              <a:latin typeface="NikoshBAN" pitchFamily="2" charset="0"/>
              <a:cs typeface="NikoshBAN" pitchFamily="2" charset="0"/>
            </a:rPr>
            <a:t>মিনু</a:t>
          </a:r>
          <a:endParaRPr lang="en-US" sz="5200" b="1" kern="1200" dirty="0">
            <a:latin typeface="NikoshBAN" pitchFamily="2" charset="0"/>
            <a:cs typeface="NikoshBAN" pitchFamily="2" charset="0"/>
          </a:endParaRPr>
        </a:p>
      </dsp:txBody>
      <dsp:txXfrm>
        <a:off x="3551094" y="2555082"/>
        <a:ext cx="925510" cy="925510"/>
      </dsp:txXfrm>
    </dsp:sp>
    <dsp:sp modelId="{057DA59C-F92F-40FE-8DA5-ECEE458759EF}">
      <dsp:nvSpPr>
        <dsp:cNvPr id="0" name=""/>
        <dsp:cNvSpPr/>
      </dsp:nvSpPr>
      <dsp:spPr>
        <a:xfrm rot="16200000">
          <a:off x="3808984" y="1718753"/>
          <a:ext cx="409731" cy="539412"/>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kern="1200"/>
        </a:p>
      </dsp:txBody>
      <dsp:txXfrm>
        <a:off x="3870444" y="1888095"/>
        <a:ext cx="286812" cy="323648"/>
      </dsp:txXfrm>
    </dsp:sp>
    <dsp:sp modelId="{59E16689-DA61-48FE-8E96-6BCCE9388BEC}">
      <dsp:nvSpPr>
        <dsp:cNvPr id="0" name=""/>
        <dsp:cNvSpPr/>
      </dsp:nvSpPr>
      <dsp:spPr>
        <a:xfrm>
          <a:off x="3220596" y="3816"/>
          <a:ext cx="1586507" cy="158650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মা</a:t>
          </a:r>
          <a:r>
            <a:rPr lang="en-US" sz="2400" b="1" kern="1200" dirty="0" smtClean="0">
              <a:solidFill>
                <a:schemeClr val="tx1"/>
              </a:solidFill>
              <a:latin typeface="NikoshBAN" pitchFamily="2" charset="0"/>
              <a:cs typeface="NikoshBAN" pitchFamily="2" charset="0"/>
            </a:rPr>
            <a:t> </a:t>
          </a:r>
          <a:r>
            <a:rPr lang="bn-BD" sz="2400" b="1" kern="1200" dirty="0" smtClean="0">
              <a:solidFill>
                <a:schemeClr val="tx1"/>
              </a:solidFill>
              <a:latin typeface="NikoshBAN" pitchFamily="2" charset="0"/>
              <a:cs typeface="NikoshBAN" pitchFamily="2" charset="0"/>
            </a:rPr>
            <a:t>নেই</a:t>
          </a:r>
          <a:endParaRPr lang="en-US" sz="2400" b="1" kern="1200" dirty="0">
            <a:solidFill>
              <a:schemeClr val="tx1"/>
            </a:solidFill>
          </a:endParaRPr>
        </a:p>
      </dsp:txBody>
      <dsp:txXfrm>
        <a:off x="3452935" y="236155"/>
        <a:ext cx="1121829" cy="1121829"/>
      </dsp:txXfrm>
    </dsp:sp>
    <dsp:sp modelId="{7401A7CA-7D63-4B31-A1B8-A5D103CB68AA}">
      <dsp:nvSpPr>
        <dsp:cNvPr id="0" name=""/>
        <dsp:cNvSpPr/>
      </dsp:nvSpPr>
      <dsp:spPr>
        <a:xfrm rot="19800000">
          <a:off x="4700451" y="2233442"/>
          <a:ext cx="409731" cy="539412"/>
        </a:xfrm>
        <a:prstGeom prst="rightArrow">
          <a:avLst>
            <a:gd name="adj1" fmla="val 60000"/>
            <a:gd name="adj2" fmla="val 50000"/>
          </a:avLst>
        </a:prstGeom>
        <a:solidFill>
          <a:schemeClr val="accent5">
            <a:hueOff val="-1986775"/>
            <a:satOff val="7962"/>
            <a:lumOff val="172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kern="1200"/>
        </a:p>
      </dsp:txBody>
      <dsp:txXfrm>
        <a:off x="4708685" y="2372054"/>
        <a:ext cx="286812" cy="323648"/>
      </dsp:txXfrm>
    </dsp:sp>
    <dsp:sp modelId="{F2C30884-5948-4AAE-B189-43C144C3A839}">
      <dsp:nvSpPr>
        <dsp:cNvPr id="0" name=""/>
        <dsp:cNvSpPr/>
      </dsp:nvSpPr>
      <dsp:spPr>
        <a:xfrm>
          <a:off x="5143837" y="1114199"/>
          <a:ext cx="1586507" cy="1586507"/>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বাবা নেই</a:t>
          </a:r>
          <a:endParaRPr lang="en-US" sz="2400" b="1" kern="1200" dirty="0">
            <a:solidFill>
              <a:schemeClr val="tx1"/>
            </a:solidFill>
          </a:endParaRPr>
        </a:p>
      </dsp:txBody>
      <dsp:txXfrm>
        <a:off x="5376176" y="1346538"/>
        <a:ext cx="1121829" cy="1121829"/>
      </dsp:txXfrm>
    </dsp:sp>
    <dsp:sp modelId="{BD3A616D-7CE4-4354-92D8-52ADF9940333}">
      <dsp:nvSpPr>
        <dsp:cNvPr id="0" name=""/>
        <dsp:cNvSpPr/>
      </dsp:nvSpPr>
      <dsp:spPr>
        <a:xfrm rot="1800000">
          <a:off x="4700451" y="3262820"/>
          <a:ext cx="409731" cy="539412"/>
        </a:xfrm>
        <a:prstGeom prst="rightArrow">
          <a:avLst>
            <a:gd name="adj1" fmla="val 60000"/>
            <a:gd name="adj2" fmla="val 50000"/>
          </a:avLst>
        </a:prstGeom>
        <a:solidFill>
          <a:schemeClr val="accent5">
            <a:hueOff val="-3973551"/>
            <a:satOff val="15924"/>
            <a:lumOff val="345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kern="1200"/>
        </a:p>
      </dsp:txBody>
      <dsp:txXfrm>
        <a:off x="4708685" y="3339972"/>
        <a:ext cx="286812" cy="323648"/>
      </dsp:txXfrm>
    </dsp:sp>
    <dsp:sp modelId="{F6184EDD-FCDD-4F94-840E-AE6F0202B19A}">
      <dsp:nvSpPr>
        <dsp:cNvPr id="0" name=""/>
        <dsp:cNvSpPr/>
      </dsp:nvSpPr>
      <dsp:spPr>
        <a:xfrm>
          <a:off x="5143837" y="3334967"/>
          <a:ext cx="1586507" cy="1586507"/>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বোবা</a:t>
          </a:r>
          <a:endParaRPr lang="en-US" sz="2400" b="1" kern="1200" dirty="0">
            <a:solidFill>
              <a:schemeClr val="tx1"/>
            </a:solidFill>
          </a:endParaRPr>
        </a:p>
      </dsp:txBody>
      <dsp:txXfrm>
        <a:off x="5376176" y="3567306"/>
        <a:ext cx="1121829" cy="1121829"/>
      </dsp:txXfrm>
    </dsp:sp>
    <dsp:sp modelId="{86A1F7E5-836E-4061-A3F4-DBA2016BF075}">
      <dsp:nvSpPr>
        <dsp:cNvPr id="0" name=""/>
        <dsp:cNvSpPr/>
      </dsp:nvSpPr>
      <dsp:spPr>
        <a:xfrm rot="5400000">
          <a:off x="3808984" y="3777508"/>
          <a:ext cx="409731" cy="539412"/>
        </a:xfrm>
        <a:prstGeom prst="rightArrow">
          <a:avLst>
            <a:gd name="adj1" fmla="val 60000"/>
            <a:gd name="adj2" fmla="val 50000"/>
          </a:avLst>
        </a:prstGeom>
        <a:solidFill>
          <a:schemeClr val="accent5">
            <a:hueOff val="-5960326"/>
            <a:satOff val="23887"/>
            <a:lumOff val="517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kern="1200"/>
        </a:p>
      </dsp:txBody>
      <dsp:txXfrm>
        <a:off x="3870444" y="3823931"/>
        <a:ext cx="286812" cy="323648"/>
      </dsp:txXfrm>
    </dsp:sp>
    <dsp:sp modelId="{D42C56EA-B366-48EE-877E-A6E507044E7F}">
      <dsp:nvSpPr>
        <dsp:cNvPr id="0" name=""/>
        <dsp:cNvSpPr/>
      </dsp:nvSpPr>
      <dsp:spPr>
        <a:xfrm>
          <a:off x="3220596" y="4445350"/>
          <a:ext cx="1586507" cy="1586507"/>
        </a:xfrm>
        <a:prstGeom prst="ellipse">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 ঈষৎ কালা</a:t>
          </a:r>
          <a:endParaRPr lang="en-US" sz="2400" b="1" kern="1200" dirty="0">
            <a:solidFill>
              <a:schemeClr val="tx1"/>
            </a:solidFill>
          </a:endParaRPr>
        </a:p>
      </dsp:txBody>
      <dsp:txXfrm>
        <a:off x="3452935" y="4677689"/>
        <a:ext cx="1121829" cy="1121829"/>
      </dsp:txXfrm>
    </dsp:sp>
    <dsp:sp modelId="{FEBD359D-E753-4DD2-80E4-D7606AD2CD36}">
      <dsp:nvSpPr>
        <dsp:cNvPr id="0" name=""/>
        <dsp:cNvSpPr/>
      </dsp:nvSpPr>
      <dsp:spPr>
        <a:xfrm rot="9000000">
          <a:off x="2917517" y="3262820"/>
          <a:ext cx="409731" cy="539412"/>
        </a:xfrm>
        <a:prstGeom prst="rightArrow">
          <a:avLst>
            <a:gd name="adj1" fmla="val 60000"/>
            <a:gd name="adj2" fmla="val 50000"/>
          </a:avLst>
        </a:prstGeom>
        <a:solidFill>
          <a:schemeClr val="accent5">
            <a:hueOff val="-7947101"/>
            <a:satOff val="31849"/>
            <a:lumOff val="690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kern="1200"/>
        </a:p>
      </dsp:txBody>
      <dsp:txXfrm rot="10800000">
        <a:off x="3032202" y="3339972"/>
        <a:ext cx="286812" cy="323648"/>
      </dsp:txXfrm>
    </dsp:sp>
    <dsp:sp modelId="{03C2CE6A-03CD-4456-9FA8-BBB652F02730}">
      <dsp:nvSpPr>
        <dsp:cNvPr id="0" name=""/>
        <dsp:cNvSpPr/>
      </dsp:nvSpPr>
      <dsp:spPr>
        <a:xfrm>
          <a:off x="1297355" y="3334967"/>
          <a:ext cx="1586507" cy="1586507"/>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বয়স দশ</a:t>
          </a:r>
          <a:endParaRPr lang="en-US" sz="2400" b="1" kern="1200" dirty="0">
            <a:solidFill>
              <a:schemeClr val="tx1"/>
            </a:solidFill>
            <a:latin typeface="NikoshBAN" pitchFamily="2" charset="0"/>
            <a:cs typeface="NikoshBAN" pitchFamily="2" charset="0"/>
          </a:endParaRPr>
        </a:p>
      </dsp:txBody>
      <dsp:txXfrm>
        <a:off x="1529694" y="3567306"/>
        <a:ext cx="1121829" cy="1121829"/>
      </dsp:txXfrm>
    </dsp:sp>
    <dsp:sp modelId="{D8D3790B-33DB-4858-B7E5-01A2CBA8986D}">
      <dsp:nvSpPr>
        <dsp:cNvPr id="0" name=""/>
        <dsp:cNvSpPr/>
      </dsp:nvSpPr>
      <dsp:spPr>
        <a:xfrm rot="12600000">
          <a:off x="2977799" y="2254782"/>
          <a:ext cx="363091" cy="539412"/>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kern="1200"/>
        </a:p>
      </dsp:txBody>
      <dsp:txXfrm rot="10800000">
        <a:off x="3079429" y="2389896"/>
        <a:ext cx="254164" cy="323648"/>
      </dsp:txXfrm>
    </dsp:sp>
    <dsp:sp modelId="{F4F41804-BE46-473F-AD29-B74424009199}">
      <dsp:nvSpPr>
        <dsp:cNvPr id="0" name=""/>
        <dsp:cNvSpPr/>
      </dsp:nvSpPr>
      <dsp:spPr>
        <a:xfrm>
          <a:off x="1194454" y="1066803"/>
          <a:ext cx="1792309" cy="1681301"/>
        </a:xfrm>
        <a:prstGeom prst="ellipse">
          <a:avLst/>
        </a:prstGeom>
        <a:solidFill>
          <a:srgbClr val="99FF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সর্বগুণান্বিতা</a:t>
          </a:r>
          <a:endParaRPr lang="en-US" sz="2400" b="1" kern="1200" dirty="0">
            <a:solidFill>
              <a:schemeClr val="tx1"/>
            </a:solidFill>
            <a:latin typeface="NikoshBAN" pitchFamily="2" charset="0"/>
            <a:cs typeface="NikoshBAN" pitchFamily="2" charset="0"/>
          </a:endParaRPr>
        </a:p>
      </dsp:txBody>
      <dsp:txXfrm>
        <a:off x="1456932" y="1313024"/>
        <a:ext cx="1267353" cy="118885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6B96-DADB-4631-8291-711235C40DE4}" type="datetimeFigureOut">
              <a:rPr lang="en-US" smtClean="0"/>
              <a:pPr/>
              <a:t>3/14/2020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CC45-6B04-47A7-B4E4-57F4597FD341}" type="slidenum">
              <a:rPr lang="en-US" smtClean="0"/>
              <a:pPr/>
              <a:t>‹#›</a:t>
            </a:fld>
            <a:endParaRPr lang="en-US"/>
          </a:p>
        </p:txBody>
      </p:sp>
    </p:spTree>
    <p:extLst>
      <p:ext uri="{BB962C8B-B14F-4D97-AF65-F5344CB8AC3E}">
        <p14:creationId xmlns:p14="http://schemas.microsoft.com/office/powerpoint/2010/main" val="29574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a:t>
            </a:fld>
            <a:endParaRPr lang="en-US" dirty="0"/>
          </a:p>
        </p:txBody>
      </p:sp>
    </p:spTree>
    <p:extLst>
      <p:ext uri="{BB962C8B-B14F-4D97-AF65-F5344CB8AC3E}">
        <p14:creationId xmlns:p14="http://schemas.microsoft.com/office/powerpoint/2010/main"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11</a:t>
            </a:fld>
            <a:endParaRPr lang="en-US"/>
          </a:p>
        </p:txBody>
      </p:sp>
    </p:spTree>
    <p:extLst>
      <p:ext uri="{BB962C8B-B14F-4D97-AF65-F5344CB8AC3E}">
        <p14:creationId xmlns:p14="http://schemas.microsoft.com/office/powerpoint/2010/main" val="325845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12</a:t>
            </a:fld>
            <a:endParaRPr lang="en-US"/>
          </a:p>
        </p:txBody>
      </p:sp>
    </p:spTree>
    <p:extLst>
      <p:ext uri="{BB962C8B-B14F-4D97-AF65-F5344CB8AC3E}">
        <p14:creationId xmlns:p14="http://schemas.microsoft.com/office/powerpoint/2010/main" val="204185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50211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262551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val="191169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16</a:t>
            </a:fld>
            <a:endParaRPr lang="en-US"/>
          </a:p>
        </p:txBody>
      </p:sp>
    </p:spTree>
    <p:extLst>
      <p:ext uri="{BB962C8B-B14F-4D97-AF65-F5344CB8AC3E}">
        <p14:creationId xmlns:p14="http://schemas.microsoft.com/office/powerpoint/2010/main" val="59416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p14="http://schemas.microsoft.com/office/powerpoint/2010/main" val="425681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21</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22</a:t>
            </a:fld>
            <a:endParaRPr lang="en-US"/>
          </a:p>
        </p:txBody>
      </p:sp>
    </p:spTree>
    <p:extLst>
      <p:ext uri="{BB962C8B-B14F-4D97-AF65-F5344CB8AC3E}">
        <p14:creationId xmlns:p14="http://schemas.microsoft.com/office/powerpoint/2010/main" val="867610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23</a:t>
            </a:fld>
            <a:endParaRPr lang="en-US"/>
          </a:p>
        </p:txBody>
      </p:sp>
    </p:spTree>
    <p:extLst>
      <p:ext uri="{BB962C8B-B14F-4D97-AF65-F5344CB8AC3E}">
        <p14:creationId xmlns:p14="http://schemas.microsoft.com/office/powerpoint/2010/main" val="345051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অন্যের</a:t>
            </a:r>
            <a:r>
              <a:rPr lang="en-US" baseline="0" dirty="0" smtClean="0"/>
              <a:t> </a:t>
            </a:r>
            <a:r>
              <a:rPr lang="en-US" baseline="0" dirty="0" err="1" smtClean="0"/>
              <a:t>পরিচিতি</a:t>
            </a:r>
            <a:r>
              <a:rPr lang="en-US" baseline="0" dirty="0" smtClean="0"/>
              <a:t> Hide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a:t>
            </a:fld>
            <a:endParaRPr lang="en-US"/>
          </a:p>
        </p:txBody>
      </p:sp>
    </p:spTree>
    <p:extLst>
      <p:ext uri="{BB962C8B-B14F-4D97-AF65-F5344CB8AC3E}">
        <p14:creationId xmlns:p14="http://schemas.microsoft.com/office/powerpoint/2010/main" val="83446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dirty="0" smtClean="0"/>
              <a:t> </a:t>
            </a:r>
            <a:r>
              <a:rPr lang="en-US" dirty="0" err="1" smtClean="0"/>
              <a:t>স্লাইডে</a:t>
            </a:r>
            <a:r>
              <a:rPr lang="en-US" dirty="0" smtClean="0"/>
              <a:t> </a:t>
            </a:r>
            <a:r>
              <a:rPr lang="en-US" dirty="0" err="1" smtClean="0"/>
              <a:t>প্রশ্নোত্তর</a:t>
            </a:r>
            <a:r>
              <a:rPr lang="en-US" dirty="0" smtClean="0"/>
              <a:t> </a:t>
            </a:r>
            <a:r>
              <a:rPr lang="en-US" dirty="0" err="1" smtClean="0"/>
              <a:t>এর</a:t>
            </a:r>
            <a:r>
              <a:rPr lang="en-US" dirty="0" smtClean="0"/>
              <a:t>  </a:t>
            </a:r>
            <a:r>
              <a:rPr lang="en-US" dirty="0" err="1" smtClean="0"/>
              <a:t>মাধ্যমে</a:t>
            </a:r>
            <a:r>
              <a:rPr lang="en-US" baseline="0" dirty="0" smtClean="0"/>
              <a:t> </a:t>
            </a:r>
            <a:r>
              <a:rPr lang="en-US" baseline="0" dirty="0" err="1" smtClean="0"/>
              <a:t>পাঠ</a:t>
            </a:r>
            <a:r>
              <a:rPr lang="en-US" baseline="0" dirty="0" smtClean="0"/>
              <a:t> </a:t>
            </a:r>
            <a:r>
              <a:rPr lang="en-US" baseline="0" dirty="0" err="1" smtClean="0"/>
              <a:t>ঘোষণার</a:t>
            </a:r>
            <a:r>
              <a:rPr lang="en-US" baseline="0" dirty="0" smtClean="0"/>
              <a:t> </a:t>
            </a:r>
            <a:r>
              <a:rPr lang="en-US" baseline="0" dirty="0" err="1" smtClean="0"/>
              <a:t>চেষ্টা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শিক্ষক</a:t>
            </a:r>
            <a:r>
              <a:rPr lang="en-US" baseline="0" dirty="0" smtClean="0"/>
              <a:t> </a:t>
            </a:r>
            <a:r>
              <a:rPr lang="en-US" baseline="0" dirty="0" err="1" smtClean="0"/>
              <a:t>তার</a:t>
            </a:r>
            <a:r>
              <a:rPr lang="en-US" baseline="0" dirty="0" smtClean="0"/>
              <a:t> </a:t>
            </a:r>
            <a:r>
              <a:rPr lang="en-US" baseline="0" dirty="0" err="1" smtClean="0"/>
              <a:t>নিজস্ব</a:t>
            </a:r>
            <a:r>
              <a:rPr lang="en-US" baseline="0" dirty="0" smtClean="0"/>
              <a:t> </a:t>
            </a:r>
            <a:r>
              <a:rPr lang="en-US" baseline="0" dirty="0" err="1" smtClean="0"/>
              <a:t>অন্য</a:t>
            </a:r>
            <a:r>
              <a:rPr lang="en-US" baseline="0" dirty="0" smtClean="0"/>
              <a:t> </a:t>
            </a:r>
            <a:r>
              <a:rPr lang="en-US" baseline="0" dirty="0" err="1" smtClean="0"/>
              <a:t>উপায়েও</a:t>
            </a:r>
            <a:r>
              <a:rPr lang="en-US" baseline="0" dirty="0" smtClean="0"/>
              <a:t>  </a:t>
            </a:r>
            <a:r>
              <a:rPr lang="en-US" baseline="0" dirty="0" err="1" smtClean="0"/>
              <a:t>পূর্বজ্ঞান</a:t>
            </a:r>
            <a:r>
              <a:rPr lang="en-US" baseline="0" dirty="0" smtClean="0"/>
              <a:t> </a:t>
            </a:r>
            <a:r>
              <a:rPr lang="en-US" baseline="0" dirty="0" err="1" smtClean="0"/>
              <a:t>যাচাই</a:t>
            </a:r>
            <a:r>
              <a:rPr lang="en-US" baseline="0" dirty="0" smtClean="0"/>
              <a:t> </a:t>
            </a:r>
            <a:r>
              <a:rPr lang="en-US" baseline="0" dirty="0" err="1" smtClean="0"/>
              <a:t>এর</a:t>
            </a:r>
            <a:r>
              <a:rPr lang="en-US" baseline="0" dirty="0" smtClean="0"/>
              <a:t> </a:t>
            </a:r>
            <a:r>
              <a:rPr lang="en-US" baseline="0" dirty="0" err="1" smtClean="0"/>
              <a:t>মাধ্যমে</a:t>
            </a:r>
            <a:r>
              <a:rPr lang="en-US" baseline="0" dirty="0" smtClean="0"/>
              <a:t> </a:t>
            </a:r>
            <a:r>
              <a:rPr lang="en-US" baseline="0" dirty="0" err="1" smtClean="0"/>
              <a:t>পাঠ</a:t>
            </a:r>
            <a:r>
              <a:rPr lang="en-US" baseline="0" dirty="0" smtClean="0"/>
              <a:t> </a:t>
            </a:r>
            <a:r>
              <a:rPr lang="en-US" baseline="0" dirty="0" err="1" smtClean="0"/>
              <a:t>ঘোষণা</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47645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363095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133420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202233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bn-BD" baseline="0" dirty="0" smtClean="0"/>
              <a:t> </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p14="http://schemas.microsoft.com/office/powerpoint/2010/main" val="331992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অর্থ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p14="http://schemas.microsoft.com/office/powerpoint/2010/main" val="36025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97104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AFBC9-5E81-4043-8D69-45EB9947B288}" type="datetime1">
              <a:rPr lang="en-US" smtClean="0"/>
              <a:pPr/>
              <a:t>3/14/2020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00952-66D0-4581-BD5D-ADBA9A3A5345}" type="datetime1">
              <a:rPr lang="en-US" smtClean="0"/>
              <a:pPr/>
              <a:t>3/14/2020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EFA5-3461-4ECE-B464-48D045D25C91}" type="datetime1">
              <a:rPr lang="en-US" smtClean="0"/>
              <a:pPr/>
              <a:t>3/14/2020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D551B-FF9A-4257-A64A-4421988FDFC7}" type="datetime1">
              <a:rPr lang="en-US" smtClean="0"/>
              <a:pPr/>
              <a:t>3/14/2020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A98B0-9C74-4EBC-B164-5F40525C9E28}" type="datetime1">
              <a:rPr lang="en-US" smtClean="0"/>
              <a:pPr/>
              <a:t>3/14/2020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2D4BD-8333-48B6-9D26-9F7099E1AACB}" type="datetime1">
              <a:rPr lang="en-US" smtClean="0"/>
              <a:pPr/>
              <a:t>3/14/2020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9BFA2-C479-4067-9630-5B45DA5066B4}" type="datetime1">
              <a:rPr lang="en-US" smtClean="0"/>
              <a:pPr/>
              <a:t>3/14/2020</a:t>
            </a:fld>
            <a:endParaRPr lang="en-US"/>
          </a:p>
        </p:txBody>
      </p:sp>
      <p:sp>
        <p:nvSpPr>
          <p:cNvPr id="8" name="Footer Placeholder 7"/>
          <p:cNvSpPr>
            <a:spLocks noGrp="1"/>
          </p:cNvSpPr>
          <p:nvPr>
            <p:ph type="ftr" sz="quarter" idx="11"/>
          </p:nvPr>
        </p:nvSpPr>
        <p:spPr/>
        <p:txBody>
          <a:bodyPr/>
          <a:lstStyle/>
          <a:p>
            <a:r>
              <a:rPr lang="bn-BD" smtClean="0"/>
              <a:t>সাবরিনা জেরিন,বিসিপিএসসি</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6DEF-2F0E-4468-8330-6B145D8885CB}" type="datetime1">
              <a:rPr lang="en-US" smtClean="0"/>
              <a:pPr/>
              <a:t>3/14/2020</a:t>
            </a:fld>
            <a:endParaRPr lang="en-US"/>
          </a:p>
        </p:txBody>
      </p:sp>
      <p:sp>
        <p:nvSpPr>
          <p:cNvPr id="4" name="Footer Placeholder 3"/>
          <p:cNvSpPr>
            <a:spLocks noGrp="1"/>
          </p:cNvSpPr>
          <p:nvPr>
            <p:ph type="ftr" sz="quarter" idx="11"/>
          </p:nvPr>
        </p:nvSpPr>
        <p:spPr/>
        <p:txBody>
          <a:bodyPr/>
          <a:lstStyle/>
          <a:p>
            <a:r>
              <a:rPr lang="bn-BD" smtClean="0"/>
              <a:t>সাবরিনা জেরিন,বিসিপিএসসি</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3/14/2020</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52400" y="228600"/>
            <a:ext cx="8763000" cy="6477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4800" y="381000"/>
            <a:ext cx="8458200" cy="6172200"/>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9ADB-6D35-4DA1-AAA7-5AECE9C0A6E6}" type="datetime1">
              <a:rPr lang="en-US" smtClean="0"/>
              <a:pPr/>
              <a:t>3/14/2020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6848-7547-4CE6-95CE-9100D47C8D33}" type="datetime1">
              <a:rPr lang="en-US" smtClean="0"/>
              <a:pPr/>
              <a:t>3/14/2020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2DF7D-3C72-4E1E-BD12-9FB58670CD0B}" type="datetime1">
              <a:rPr lang="en-US" smtClean="0"/>
              <a:pPr/>
              <a:t>3/14/2020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সাবরিনা জেরিন,বিসিপিএসসি</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dirty="0"/>
          </a:p>
        </p:txBody>
      </p:sp>
      <p:sp>
        <p:nvSpPr>
          <p:cNvPr id="13" name="TextBox 12"/>
          <p:cNvSpPr txBox="1"/>
          <p:nvPr/>
        </p:nvSpPr>
        <p:spPr>
          <a:xfrm>
            <a:off x="2438400" y="2057400"/>
            <a:ext cx="3810000" cy="1862048"/>
          </a:xfrm>
          <a:prstGeom prst="rect">
            <a:avLst/>
          </a:prstGeom>
          <a:solidFill>
            <a:srgbClr val="99FFCC"/>
          </a:solidFill>
        </p:spPr>
        <p:txBody>
          <a:bodyPr wrap="square" rtlCol="0">
            <a:spAutoFit/>
          </a:bodyPr>
          <a:lstStyle/>
          <a:p>
            <a:r>
              <a:rPr lang="bn-BD" sz="11500" b="1" spc="50" dirty="0" smtClean="0">
                <a:ln w="11430"/>
                <a:blipFill>
                  <a:blip r:embed="rId3"/>
                  <a:stretch>
                    <a:fillRect/>
                  </a:stretch>
                </a:blip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spTree>
    <p:extLst>
      <p:ext uri="{BB962C8B-B14F-4D97-AF65-F5344CB8AC3E}">
        <p14:creationId xmlns:p14="http://schemas.microsoft.com/office/powerpoint/2010/main" val="316347060"/>
      </p:ext>
    </p:extLst>
  </p:cSld>
  <p:clrMapOvr>
    <a:masterClrMapping/>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03376991"/>
              </p:ext>
            </p:extLst>
          </p:nvPr>
        </p:nvGraphicFramePr>
        <p:xfrm>
          <a:off x="533400" y="685800"/>
          <a:ext cx="7924800" cy="603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71800" y="101025"/>
            <a:ext cx="2895600" cy="584775"/>
          </a:xfrm>
          <a:prstGeom prst="rect">
            <a:avLst/>
          </a:prstGeom>
          <a:noFill/>
        </p:spPr>
        <p:txBody>
          <a:bodyPr wrap="square" rtlCol="0">
            <a:spAutoFit/>
          </a:bodyPr>
          <a:lstStyle/>
          <a:p>
            <a:r>
              <a:rPr lang="bn-BD" sz="3200" dirty="0">
                <a:latin typeface="NikoshBAN" pitchFamily="2" charset="0"/>
                <a:cs typeface="NikoshBAN" pitchFamily="2" charset="0"/>
              </a:rPr>
              <a:t>বিষয়বস্তু </a:t>
            </a:r>
            <a:r>
              <a:rPr lang="bn-BD" sz="3200" dirty="0" smtClean="0">
                <a:latin typeface="NikoshBAN" pitchFamily="2" charset="0"/>
                <a:cs typeface="NikoshBAN" pitchFamily="2" charset="0"/>
              </a:rPr>
              <a:t>উপস্থাপন</a:t>
            </a:r>
            <a:endParaRPr lang="bn-BD" sz="2000" dirty="0"/>
          </a:p>
        </p:txBody>
      </p:sp>
    </p:spTree>
    <p:extLst>
      <p:ext uri="{BB962C8B-B14F-4D97-AF65-F5344CB8AC3E}">
        <p14:creationId xmlns:p14="http://schemas.microsoft.com/office/powerpoint/2010/main" val="3176796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graphicEl>
                                              <a:dgm id="{C82E61C4-58CE-479F-935D-47C3A075E08A}"/>
                                            </p:graphicEl>
                                          </p:spTgt>
                                        </p:tgtEl>
                                        <p:attrNameLst>
                                          <p:attrName>style.visibility</p:attrName>
                                        </p:attrNameLst>
                                      </p:cBhvr>
                                      <p:to>
                                        <p:strVal val="visible"/>
                                      </p:to>
                                    </p:set>
                                    <p:anim calcmode="lin" valueType="num">
                                      <p:cBhvr>
                                        <p:cTn id="7" dur="500" fill="hold"/>
                                        <p:tgtEl>
                                          <p:spTgt spid="6">
                                            <p:graphicEl>
                                              <a:dgm id="{C82E61C4-58CE-479F-935D-47C3A075E08A}"/>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C82E61C4-58CE-479F-935D-47C3A075E08A}"/>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C82E61C4-58CE-479F-935D-47C3A075E08A}"/>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graphicEl>
                                              <a:dgm id="{057DA59C-F92F-40FE-8DA5-ECEE458759EF}"/>
                                            </p:graphicEl>
                                          </p:spTgt>
                                        </p:tgtEl>
                                        <p:attrNameLst>
                                          <p:attrName>style.visibility</p:attrName>
                                        </p:attrNameLst>
                                      </p:cBhvr>
                                      <p:to>
                                        <p:strVal val="visible"/>
                                      </p:to>
                                    </p:set>
                                    <p:anim calcmode="lin" valueType="num">
                                      <p:cBhvr>
                                        <p:cTn id="13" dur="500" fill="hold"/>
                                        <p:tgtEl>
                                          <p:spTgt spid="6">
                                            <p:graphicEl>
                                              <a:dgm id="{057DA59C-F92F-40FE-8DA5-ECEE458759EF}"/>
                                            </p:graphicEl>
                                          </p:spTgt>
                                        </p:tgtEl>
                                        <p:attrNameLst>
                                          <p:attrName>ppt_w</p:attrName>
                                        </p:attrNameLst>
                                      </p:cBhvr>
                                      <p:tavLst>
                                        <p:tav tm="0">
                                          <p:val>
                                            <p:fltVal val="0"/>
                                          </p:val>
                                        </p:tav>
                                        <p:tav tm="100000">
                                          <p:val>
                                            <p:strVal val="#ppt_w"/>
                                          </p:val>
                                        </p:tav>
                                      </p:tavLst>
                                    </p:anim>
                                    <p:anim calcmode="lin" valueType="num">
                                      <p:cBhvr>
                                        <p:cTn id="14" dur="500" fill="hold"/>
                                        <p:tgtEl>
                                          <p:spTgt spid="6">
                                            <p:graphicEl>
                                              <a:dgm id="{057DA59C-F92F-40FE-8DA5-ECEE458759EF}"/>
                                            </p:graphicEl>
                                          </p:spTgt>
                                        </p:tgtEl>
                                        <p:attrNameLst>
                                          <p:attrName>ppt_h</p:attrName>
                                        </p:attrNameLst>
                                      </p:cBhvr>
                                      <p:tavLst>
                                        <p:tav tm="0">
                                          <p:val>
                                            <p:fltVal val="0"/>
                                          </p:val>
                                        </p:tav>
                                        <p:tav tm="100000">
                                          <p:val>
                                            <p:strVal val="#ppt_h"/>
                                          </p:val>
                                        </p:tav>
                                      </p:tavLst>
                                    </p:anim>
                                    <p:animEffect transition="in" filter="fade">
                                      <p:cBhvr>
                                        <p:cTn id="15" dur="500"/>
                                        <p:tgtEl>
                                          <p:spTgt spid="6">
                                            <p:graphicEl>
                                              <a:dgm id="{057DA59C-F92F-40FE-8DA5-ECEE458759EF}"/>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graphicEl>
                                              <a:dgm id="{59E16689-DA61-48FE-8E96-6BCCE9388BEC}"/>
                                            </p:graphicEl>
                                          </p:spTgt>
                                        </p:tgtEl>
                                        <p:attrNameLst>
                                          <p:attrName>style.visibility</p:attrName>
                                        </p:attrNameLst>
                                      </p:cBhvr>
                                      <p:to>
                                        <p:strVal val="visible"/>
                                      </p:to>
                                    </p:set>
                                    <p:anim calcmode="lin" valueType="num">
                                      <p:cBhvr>
                                        <p:cTn id="19" dur="500" fill="hold"/>
                                        <p:tgtEl>
                                          <p:spTgt spid="6">
                                            <p:graphicEl>
                                              <a:dgm id="{59E16689-DA61-48FE-8E96-6BCCE9388BEC}"/>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59E16689-DA61-48FE-8E96-6BCCE9388BEC}"/>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59E16689-DA61-48FE-8E96-6BCCE9388BEC}"/>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graphicEl>
                                              <a:dgm id="{7401A7CA-7D63-4B31-A1B8-A5D103CB68AA}"/>
                                            </p:graphicEl>
                                          </p:spTgt>
                                        </p:tgtEl>
                                        <p:attrNameLst>
                                          <p:attrName>style.visibility</p:attrName>
                                        </p:attrNameLst>
                                      </p:cBhvr>
                                      <p:to>
                                        <p:strVal val="visible"/>
                                      </p:to>
                                    </p:set>
                                    <p:anim calcmode="lin" valueType="num">
                                      <p:cBhvr>
                                        <p:cTn id="25" dur="500" fill="hold"/>
                                        <p:tgtEl>
                                          <p:spTgt spid="6">
                                            <p:graphicEl>
                                              <a:dgm id="{7401A7CA-7D63-4B31-A1B8-A5D103CB68AA}"/>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7401A7CA-7D63-4B31-A1B8-A5D103CB68AA}"/>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7401A7CA-7D63-4B31-A1B8-A5D103CB68AA}"/>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graphicEl>
                                              <a:dgm id="{F2C30884-5948-4AAE-B189-43C144C3A839}"/>
                                            </p:graphicEl>
                                          </p:spTgt>
                                        </p:tgtEl>
                                        <p:attrNameLst>
                                          <p:attrName>style.visibility</p:attrName>
                                        </p:attrNameLst>
                                      </p:cBhvr>
                                      <p:to>
                                        <p:strVal val="visible"/>
                                      </p:to>
                                    </p:set>
                                    <p:anim calcmode="lin" valueType="num">
                                      <p:cBhvr>
                                        <p:cTn id="31" dur="500" fill="hold"/>
                                        <p:tgtEl>
                                          <p:spTgt spid="6">
                                            <p:graphicEl>
                                              <a:dgm id="{F2C30884-5948-4AAE-B189-43C144C3A839}"/>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F2C30884-5948-4AAE-B189-43C144C3A839}"/>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F2C30884-5948-4AAE-B189-43C144C3A839}"/>
                                            </p:graphic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graphicEl>
                                              <a:dgm id="{BD3A616D-7CE4-4354-92D8-52ADF9940333}"/>
                                            </p:graphicEl>
                                          </p:spTgt>
                                        </p:tgtEl>
                                        <p:attrNameLst>
                                          <p:attrName>style.visibility</p:attrName>
                                        </p:attrNameLst>
                                      </p:cBhvr>
                                      <p:to>
                                        <p:strVal val="visible"/>
                                      </p:to>
                                    </p:set>
                                    <p:anim calcmode="lin" valueType="num">
                                      <p:cBhvr>
                                        <p:cTn id="37" dur="500" fill="hold"/>
                                        <p:tgtEl>
                                          <p:spTgt spid="6">
                                            <p:graphicEl>
                                              <a:dgm id="{BD3A616D-7CE4-4354-92D8-52ADF9940333}"/>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BD3A616D-7CE4-4354-92D8-52ADF9940333}"/>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BD3A616D-7CE4-4354-92D8-52ADF9940333}"/>
                                            </p:graphic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
                                            <p:graphicEl>
                                              <a:dgm id="{F6184EDD-FCDD-4F94-840E-AE6F0202B19A}"/>
                                            </p:graphicEl>
                                          </p:spTgt>
                                        </p:tgtEl>
                                        <p:attrNameLst>
                                          <p:attrName>style.visibility</p:attrName>
                                        </p:attrNameLst>
                                      </p:cBhvr>
                                      <p:to>
                                        <p:strVal val="visible"/>
                                      </p:to>
                                    </p:set>
                                    <p:anim calcmode="lin" valueType="num">
                                      <p:cBhvr>
                                        <p:cTn id="43" dur="500" fill="hold"/>
                                        <p:tgtEl>
                                          <p:spTgt spid="6">
                                            <p:graphicEl>
                                              <a:dgm id="{F6184EDD-FCDD-4F94-840E-AE6F0202B19A}"/>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F6184EDD-FCDD-4F94-840E-AE6F0202B19A}"/>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F6184EDD-FCDD-4F94-840E-AE6F0202B19A}"/>
                                            </p:graphic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
                                            <p:graphicEl>
                                              <a:dgm id="{86A1F7E5-836E-4061-A3F4-DBA2016BF075}"/>
                                            </p:graphicEl>
                                          </p:spTgt>
                                        </p:tgtEl>
                                        <p:attrNameLst>
                                          <p:attrName>style.visibility</p:attrName>
                                        </p:attrNameLst>
                                      </p:cBhvr>
                                      <p:to>
                                        <p:strVal val="visible"/>
                                      </p:to>
                                    </p:set>
                                    <p:anim calcmode="lin" valueType="num">
                                      <p:cBhvr>
                                        <p:cTn id="49" dur="500" fill="hold"/>
                                        <p:tgtEl>
                                          <p:spTgt spid="6">
                                            <p:graphicEl>
                                              <a:dgm id="{86A1F7E5-836E-4061-A3F4-DBA2016BF075}"/>
                                            </p:graphicEl>
                                          </p:spTgt>
                                        </p:tgtEl>
                                        <p:attrNameLst>
                                          <p:attrName>ppt_w</p:attrName>
                                        </p:attrNameLst>
                                      </p:cBhvr>
                                      <p:tavLst>
                                        <p:tav tm="0">
                                          <p:val>
                                            <p:fltVal val="0"/>
                                          </p:val>
                                        </p:tav>
                                        <p:tav tm="100000">
                                          <p:val>
                                            <p:strVal val="#ppt_w"/>
                                          </p:val>
                                        </p:tav>
                                      </p:tavLst>
                                    </p:anim>
                                    <p:anim calcmode="lin" valueType="num">
                                      <p:cBhvr>
                                        <p:cTn id="50" dur="500" fill="hold"/>
                                        <p:tgtEl>
                                          <p:spTgt spid="6">
                                            <p:graphicEl>
                                              <a:dgm id="{86A1F7E5-836E-4061-A3F4-DBA2016BF075}"/>
                                            </p:graphicEl>
                                          </p:spTgt>
                                        </p:tgtEl>
                                        <p:attrNameLst>
                                          <p:attrName>ppt_h</p:attrName>
                                        </p:attrNameLst>
                                      </p:cBhvr>
                                      <p:tavLst>
                                        <p:tav tm="0">
                                          <p:val>
                                            <p:fltVal val="0"/>
                                          </p:val>
                                        </p:tav>
                                        <p:tav tm="100000">
                                          <p:val>
                                            <p:strVal val="#ppt_h"/>
                                          </p:val>
                                        </p:tav>
                                      </p:tavLst>
                                    </p:anim>
                                    <p:animEffect transition="in" filter="fade">
                                      <p:cBhvr>
                                        <p:cTn id="51" dur="500"/>
                                        <p:tgtEl>
                                          <p:spTgt spid="6">
                                            <p:graphicEl>
                                              <a:dgm id="{86A1F7E5-836E-4061-A3F4-DBA2016BF075}"/>
                                            </p:graphic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
                                            <p:graphicEl>
                                              <a:dgm id="{D42C56EA-B366-48EE-877E-A6E507044E7F}"/>
                                            </p:graphicEl>
                                          </p:spTgt>
                                        </p:tgtEl>
                                        <p:attrNameLst>
                                          <p:attrName>style.visibility</p:attrName>
                                        </p:attrNameLst>
                                      </p:cBhvr>
                                      <p:to>
                                        <p:strVal val="visible"/>
                                      </p:to>
                                    </p:set>
                                    <p:anim calcmode="lin" valueType="num">
                                      <p:cBhvr>
                                        <p:cTn id="55" dur="500" fill="hold"/>
                                        <p:tgtEl>
                                          <p:spTgt spid="6">
                                            <p:graphicEl>
                                              <a:dgm id="{D42C56EA-B366-48EE-877E-A6E507044E7F}"/>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D42C56EA-B366-48EE-877E-A6E507044E7F}"/>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D42C56EA-B366-48EE-877E-A6E507044E7F}"/>
                                            </p:graphic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
                                            <p:graphicEl>
                                              <a:dgm id="{FEBD359D-E753-4DD2-80E4-D7606AD2CD36}"/>
                                            </p:graphicEl>
                                          </p:spTgt>
                                        </p:tgtEl>
                                        <p:attrNameLst>
                                          <p:attrName>style.visibility</p:attrName>
                                        </p:attrNameLst>
                                      </p:cBhvr>
                                      <p:to>
                                        <p:strVal val="visible"/>
                                      </p:to>
                                    </p:set>
                                    <p:anim calcmode="lin" valueType="num">
                                      <p:cBhvr>
                                        <p:cTn id="61" dur="500" fill="hold"/>
                                        <p:tgtEl>
                                          <p:spTgt spid="6">
                                            <p:graphicEl>
                                              <a:dgm id="{FEBD359D-E753-4DD2-80E4-D7606AD2CD36}"/>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FEBD359D-E753-4DD2-80E4-D7606AD2CD36}"/>
                                            </p:graphicEl>
                                          </p:spTgt>
                                        </p:tgtEl>
                                        <p:attrNameLst>
                                          <p:attrName>ppt_h</p:attrName>
                                        </p:attrNameLst>
                                      </p:cBhvr>
                                      <p:tavLst>
                                        <p:tav tm="0">
                                          <p:val>
                                            <p:fltVal val="0"/>
                                          </p:val>
                                        </p:tav>
                                        <p:tav tm="100000">
                                          <p:val>
                                            <p:strVal val="#ppt_h"/>
                                          </p:val>
                                        </p:tav>
                                      </p:tavLst>
                                    </p:anim>
                                    <p:animEffect transition="in" filter="fade">
                                      <p:cBhvr>
                                        <p:cTn id="63" dur="500"/>
                                        <p:tgtEl>
                                          <p:spTgt spid="6">
                                            <p:graphicEl>
                                              <a:dgm id="{FEBD359D-E753-4DD2-80E4-D7606AD2CD36}"/>
                                            </p:graphicEl>
                                          </p:spTgt>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6">
                                            <p:graphicEl>
                                              <a:dgm id="{03C2CE6A-03CD-4456-9FA8-BBB652F02730}"/>
                                            </p:graphicEl>
                                          </p:spTgt>
                                        </p:tgtEl>
                                        <p:attrNameLst>
                                          <p:attrName>style.visibility</p:attrName>
                                        </p:attrNameLst>
                                      </p:cBhvr>
                                      <p:to>
                                        <p:strVal val="visible"/>
                                      </p:to>
                                    </p:set>
                                    <p:anim calcmode="lin" valueType="num">
                                      <p:cBhvr>
                                        <p:cTn id="67" dur="500" fill="hold"/>
                                        <p:tgtEl>
                                          <p:spTgt spid="6">
                                            <p:graphicEl>
                                              <a:dgm id="{03C2CE6A-03CD-4456-9FA8-BBB652F02730}"/>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03C2CE6A-03CD-4456-9FA8-BBB652F02730}"/>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03C2CE6A-03CD-4456-9FA8-BBB652F02730}"/>
                                            </p:graphic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6">
                                            <p:graphicEl>
                                              <a:dgm id="{D8D3790B-33DB-4858-B7E5-01A2CBA8986D}"/>
                                            </p:graphicEl>
                                          </p:spTgt>
                                        </p:tgtEl>
                                        <p:attrNameLst>
                                          <p:attrName>style.visibility</p:attrName>
                                        </p:attrNameLst>
                                      </p:cBhvr>
                                      <p:to>
                                        <p:strVal val="visible"/>
                                      </p:to>
                                    </p:set>
                                    <p:anim calcmode="lin" valueType="num">
                                      <p:cBhvr>
                                        <p:cTn id="73" dur="500" fill="hold"/>
                                        <p:tgtEl>
                                          <p:spTgt spid="6">
                                            <p:graphicEl>
                                              <a:dgm id="{D8D3790B-33DB-4858-B7E5-01A2CBA8986D}"/>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8D3790B-33DB-4858-B7E5-01A2CBA8986D}"/>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8D3790B-33DB-4858-B7E5-01A2CBA8986D}"/>
                                            </p:graphic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
                                            <p:graphicEl>
                                              <a:dgm id="{F4F41804-BE46-473F-AD29-B74424009199}"/>
                                            </p:graphicEl>
                                          </p:spTgt>
                                        </p:tgtEl>
                                        <p:attrNameLst>
                                          <p:attrName>style.visibility</p:attrName>
                                        </p:attrNameLst>
                                      </p:cBhvr>
                                      <p:to>
                                        <p:strVal val="visible"/>
                                      </p:to>
                                    </p:set>
                                    <p:anim calcmode="lin" valueType="num">
                                      <p:cBhvr>
                                        <p:cTn id="79" dur="500" fill="hold"/>
                                        <p:tgtEl>
                                          <p:spTgt spid="6">
                                            <p:graphicEl>
                                              <a:dgm id="{F4F41804-BE46-473F-AD29-B74424009199}"/>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F4F41804-BE46-473F-AD29-B74424009199}"/>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F4F41804-BE46-473F-AD29-B744240091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2000" y="457200"/>
            <a:ext cx="7010400" cy="8382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solidFill>
                  <a:schemeClr val="tx1"/>
                </a:solidFill>
                <a:latin typeface="NikoshBAN" pitchFamily="2" charset="0"/>
                <a:cs typeface="NikoshBAN" pitchFamily="2" charset="0"/>
              </a:rPr>
              <a:t>একক কাজ  </a:t>
            </a:r>
            <a:endParaRPr lang="en-US" sz="3200" dirty="0">
              <a:latin typeface="NikoshBAN" pitchFamily="2" charset="0"/>
              <a:cs typeface="NikoshBAN" pitchFamily="2" charset="0"/>
            </a:endParaRPr>
          </a:p>
        </p:txBody>
      </p:sp>
      <p:sp>
        <p:nvSpPr>
          <p:cNvPr id="18" name="Rectangle 17"/>
          <p:cNvSpPr/>
          <p:nvPr/>
        </p:nvSpPr>
        <p:spPr>
          <a:xfrm>
            <a:off x="914400" y="1967607"/>
            <a:ext cx="7010400" cy="1219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sz="3200" dirty="0" smtClean="0">
                <a:solidFill>
                  <a:schemeClr val="tx1"/>
                </a:solidFill>
                <a:latin typeface="NikoshBAN" pitchFamily="2" charset="0"/>
                <a:cs typeface="NikoshBAN" pitchFamily="2" charset="0"/>
              </a:rPr>
              <a:t>১। </a:t>
            </a:r>
            <a:r>
              <a:rPr lang="en-US" sz="3200" dirty="0" err="1" smtClean="0">
                <a:solidFill>
                  <a:schemeClr val="tx1"/>
                </a:solidFill>
                <a:latin typeface="NikoshBAN" pitchFamily="2" charset="0"/>
                <a:cs typeface="NikoshBAN" pitchFamily="2" charset="0"/>
              </a:rPr>
              <a:t>বনফুল</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ছদ্ম</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নাম</a:t>
            </a:r>
            <a:r>
              <a:rPr lang="en-US" sz="3200" dirty="0" smtClean="0">
                <a:solidFill>
                  <a:schemeClr val="tx1"/>
                </a:solidFill>
                <a:latin typeface="NikoshBAN" pitchFamily="2" charset="0"/>
                <a:cs typeface="NikoshBAN" pitchFamily="2" charset="0"/>
              </a:rPr>
              <a:t>? </a:t>
            </a:r>
            <a:endParaRPr lang="bn-IN" sz="3200" dirty="0" smtClean="0">
              <a:solidFill>
                <a:schemeClr val="tx1"/>
              </a:solidFill>
              <a:latin typeface="NikoshBAN" pitchFamily="2" charset="0"/>
              <a:cs typeface="NikoshBAN" pitchFamily="2" charset="0"/>
            </a:endParaRPr>
          </a:p>
          <a:p>
            <a:r>
              <a:rPr lang="bn-IN" sz="3200" dirty="0" smtClean="0">
                <a:solidFill>
                  <a:schemeClr val="tx1"/>
                </a:solidFill>
                <a:latin typeface="NikoshBAN" pitchFamily="2" charset="0"/>
                <a:cs typeface="NikoshBAN" pitchFamily="2" charset="0"/>
              </a:rPr>
              <a:t>২</a:t>
            </a:r>
            <a:r>
              <a:rPr lang="bn-BD" sz="3200" dirty="0" smtClean="0">
                <a:solidFill>
                  <a:schemeClr val="tx1"/>
                </a:solidFill>
                <a:latin typeface="NikoshBAN" pitchFamily="2" charset="0"/>
                <a:cs typeface="NikoshBAN" pitchFamily="2" charset="0"/>
              </a:rPr>
              <a:t>। </a:t>
            </a:r>
            <a:r>
              <a:rPr lang="bn-IN" sz="3200" dirty="0">
                <a:latin typeface="NikoshBAN" panose="02000000000000000000" pitchFamily="2" charset="0"/>
                <a:cs typeface="NikoshBAN" panose="02000000000000000000" pitchFamily="2" charset="0"/>
              </a:rPr>
              <a:t>মিনুর বয়স কত</a:t>
            </a:r>
            <a:r>
              <a:rPr lang="en-US" sz="3200" dirty="0" smtClean="0">
                <a:latin typeface="NikoshBAN" panose="02000000000000000000" pitchFamily="2" charset="0"/>
                <a:cs typeface="NikoshBAN" panose="02000000000000000000" pitchFamily="2" charset="0"/>
              </a:rPr>
              <a:t>?</a:t>
            </a:r>
            <a:endParaRPr lang="en-US" sz="3200" dirty="0">
              <a:latin typeface="NikoshBAN" pitchFamily="2" charset="0"/>
              <a:cs typeface="NikoshBAN" pitchFamily="2" charset="0"/>
            </a:endParaRPr>
          </a:p>
          <a:p>
            <a:r>
              <a:rPr lang="bn-IN" sz="3200" dirty="0" smtClean="0">
                <a:solidFill>
                  <a:schemeClr val="tx1"/>
                </a:solidFill>
                <a:latin typeface="NikoshBAN" pitchFamily="2" charset="0"/>
                <a:cs typeface="NikoshBAN" pitchFamily="2" charset="0"/>
              </a:rPr>
              <a:t>৩</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সই</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শব্দের অর্থ  কী</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4" name="Rectangle 3"/>
          <p:cNvSpPr/>
          <p:nvPr/>
        </p:nvSpPr>
        <p:spPr>
          <a:xfrm>
            <a:off x="914400" y="3859015"/>
            <a:ext cx="5802702" cy="2811667"/>
          </a:xfrm>
          <a:prstGeom prst="rect">
            <a:avLst/>
          </a:prstGeom>
        </p:spPr>
        <p:txBody>
          <a:bodyPr wrap="square">
            <a:spAutoFit/>
          </a:bodyPr>
          <a:lstStyle/>
          <a:p>
            <a:pPr algn="just">
              <a:lnSpc>
                <a:spcPts val="2250"/>
              </a:lnSpc>
              <a:spcBef>
                <a:spcPts val="1500"/>
              </a:spcBef>
              <a:spcAft>
                <a:spcPts val="750"/>
              </a:spcAft>
            </a:pPr>
            <a:r>
              <a:rPr lang="bn-IN" sz="3600" b="1" dirty="0" smtClean="0">
                <a:solidFill>
                  <a:srgbClr val="333333"/>
                </a:solidFill>
                <a:latin typeface="NikoshBAN" panose="02000000000000000000" pitchFamily="2" charset="0"/>
                <a:ea typeface="Times New Roman" panose="02020603050405020304" pitchFamily="18" charset="0"/>
                <a:cs typeface="NikoshBAN" panose="02000000000000000000" pitchFamily="2" charset="0"/>
              </a:rPr>
              <a:t>৪। মিনু </a:t>
            </a:r>
            <a:r>
              <a:rPr lang="bn-IN" sz="3600" b="1" dirty="0">
                <a:solidFill>
                  <a:srgbClr val="333333"/>
                </a:solidFill>
                <a:latin typeface="NikoshBAN" panose="02000000000000000000" pitchFamily="2" charset="0"/>
                <a:ea typeface="Times New Roman" panose="02020603050405020304" pitchFamily="18" charset="0"/>
                <a:cs typeface="NikoshBAN" panose="02000000000000000000" pitchFamily="2" charset="0"/>
              </a:rPr>
              <a:t>ছিল—</a:t>
            </a:r>
            <a:r>
              <a:rPr lang="en-US" sz="3600" b="1" dirty="0">
                <a:solidFill>
                  <a:srgbClr val="333333"/>
                </a:solidFill>
                <a:latin typeface="NikoshBAN" panose="02000000000000000000" pitchFamily="2" charset="0"/>
                <a:ea typeface="Times New Roman" panose="02020603050405020304" pitchFamily="18" charset="0"/>
                <a:cs typeface="NikoshBAN" panose="02000000000000000000" pitchFamily="2" charset="0"/>
              </a:rPr>
              <a:t>        </a:t>
            </a:r>
            <a:endParaRPr lang="bn-IN" sz="3600" b="1" dirty="0" smtClean="0">
              <a:latin typeface="NikoshBAN" panose="02000000000000000000" pitchFamily="2" charset="0"/>
              <a:ea typeface="Times New Roman" panose="02020603050405020304" pitchFamily="18" charset="0"/>
              <a:cs typeface="NikoshBAN" panose="02000000000000000000" pitchFamily="2" charset="0"/>
            </a:endParaRPr>
          </a:p>
          <a:p>
            <a:pPr algn="just">
              <a:lnSpc>
                <a:spcPts val="2250"/>
              </a:lnSpc>
              <a:spcBef>
                <a:spcPts val="1500"/>
              </a:spcBef>
              <a:spcAft>
                <a:spcPts val="750"/>
              </a:spcAft>
            </a:pPr>
            <a:r>
              <a:rPr lang="bn-IN" sz="3600" b="1" dirty="0" smtClean="0">
                <a:solidFill>
                  <a:srgbClr val="333333"/>
                </a:solidFill>
                <a:latin typeface="NikoshBAN" panose="02000000000000000000" pitchFamily="2" charset="0"/>
                <a:ea typeface="Times New Roman" panose="02020603050405020304" pitchFamily="18" charset="0"/>
                <a:cs typeface="NikoshBAN" panose="02000000000000000000" pitchFamily="2" charset="0"/>
              </a:rPr>
              <a:t>    ক</a:t>
            </a:r>
            <a:r>
              <a:rPr lang="bn-IN" sz="3600" b="1" dirty="0">
                <a:solidFill>
                  <a:srgbClr val="333333"/>
                </a:solidFill>
                <a:latin typeface="NikoshBAN" panose="02000000000000000000" pitchFamily="2" charset="0"/>
                <a:ea typeface="Times New Roman" panose="02020603050405020304" pitchFamily="18" charset="0"/>
                <a:cs typeface="NikoshBAN" panose="02000000000000000000" pitchFamily="2" charset="0"/>
              </a:rPr>
              <a:t>. সম্পূর্ণ সুস্থ মানুষ </a:t>
            </a:r>
            <a:r>
              <a:rPr lang="en-US" sz="3600" b="1" dirty="0">
                <a:solidFill>
                  <a:srgbClr val="333333"/>
                </a:solidFill>
                <a:latin typeface="NikoshBAN" panose="02000000000000000000" pitchFamily="2" charset="0"/>
                <a:ea typeface="Times New Roman" panose="02020603050405020304" pitchFamily="18" charset="0"/>
                <a:cs typeface="NikoshBAN" panose="02000000000000000000" pitchFamily="2" charset="0"/>
              </a:rPr>
              <a:t>                    </a:t>
            </a:r>
            <a:endParaRPr lang="bn-IN" sz="3600" b="1" dirty="0" smtClean="0">
              <a:solidFill>
                <a:srgbClr val="333333"/>
              </a:solidFill>
              <a:latin typeface="NikoshBAN" panose="02000000000000000000" pitchFamily="2" charset="0"/>
              <a:ea typeface="Times New Roman" panose="02020603050405020304" pitchFamily="18" charset="0"/>
              <a:cs typeface="NikoshBAN" panose="02000000000000000000" pitchFamily="2" charset="0"/>
            </a:endParaRPr>
          </a:p>
          <a:p>
            <a:pPr algn="just">
              <a:lnSpc>
                <a:spcPts val="2250"/>
              </a:lnSpc>
              <a:spcBef>
                <a:spcPts val="1500"/>
              </a:spcBef>
              <a:spcAft>
                <a:spcPts val="750"/>
              </a:spcAft>
            </a:pPr>
            <a:r>
              <a:rPr lang="en-US" sz="3600" b="1" dirty="0" smtClean="0">
                <a:solidFill>
                  <a:srgbClr val="333333"/>
                </a:solidFill>
                <a:latin typeface="NikoshBAN" panose="02000000000000000000" pitchFamily="2" charset="0"/>
                <a:ea typeface="Times New Roman" panose="02020603050405020304" pitchFamily="18" charset="0"/>
                <a:cs typeface="NikoshBAN" panose="02000000000000000000" pitchFamily="2" charset="0"/>
              </a:rPr>
              <a:t> </a:t>
            </a:r>
            <a:r>
              <a:rPr lang="bn-IN" sz="3600" b="1" dirty="0" smtClean="0">
                <a:solidFill>
                  <a:srgbClr val="333333"/>
                </a:solidFill>
                <a:latin typeface="NikoshBAN" panose="02000000000000000000" pitchFamily="2" charset="0"/>
                <a:ea typeface="Times New Roman" panose="02020603050405020304" pitchFamily="18" charset="0"/>
                <a:cs typeface="NikoshBAN" panose="02000000000000000000" pitchFamily="2" charset="0"/>
              </a:rPr>
              <a:t>    খ</a:t>
            </a:r>
            <a:r>
              <a:rPr lang="bn-IN" sz="3600" b="1" dirty="0">
                <a:solidFill>
                  <a:srgbClr val="333333"/>
                </a:solidFill>
                <a:latin typeface="NikoshBAN" panose="02000000000000000000" pitchFamily="2" charset="0"/>
                <a:ea typeface="Times New Roman" panose="02020603050405020304" pitchFamily="18" charset="0"/>
                <a:cs typeface="NikoshBAN" panose="02000000000000000000" pitchFamily="2" charset="0"/>
              </a:rPr>
              <a:t>. বিশেষ চাহিদাসম্পন্ন শিশু</a:t>
            </a:r>
            <a:endParaRPr lang="en-US" sz="3600" b="1" dirty="0">
              <a:latin typeface="NikoshBAN" panose="02000000000000000000" pitchFamily="2" charset="0"/>
              <a:ea typeface="Times New Roman" panose="02020603050405020304" pitchFamily="18" charset="0"/>
              <a:cs typeface="NikoshBAN" panose="02000000000000000000" pitchFamily="2" charset="0"/>
            </a:endParaRPr>
          </a:p>
          <a:p>
            <a:pPr algn="just">
              <a:lnSpc>
                <a:spcPts val="2250"/>
              </a:lnSpc>
              <a:spcBef>
                <a:spcPts val="1500"/>
              </a:spcBef>
              <a:spcAft>
                <a:spcPts val="750"/>
              </a:spcAft>
            </a:pPr>
            <a:r>
              <a:rPr lang="en-US" sz="3600" b="1" dirty="0">
                <a:solidFill>
                  <a:srgbClr val="333333"/>
                </a:solidFill>
                <a:latin typeface="NikoshBAN" panose="02000000000000000000" pitchFamily="2" charset="0"/>
                <a:ea typeface="Times New Roman" panose="02020603050405020304" pitchFamily="18" charset="0"/>
                <a:cs typeface="NikoshBAN" panose="02000000000000000000" pitchFamily="2" charset="0"/>
              </a:rPr>
              <a:t> </a:t>
            </a:r>
            <a:r>
              <a:rPr lang="bn-IN" sz="3600" b="1" dirty="0" smtClean="0">
                <a:solidFill>
                  <a:srgbClr val="333333"/>
                </a:solidFill>
                <a:latin typeface="NikoshBAN" panose="02000000000000000000" pitchFamily="2" charset="0"/>
                <a:ea typeface="Times New Roman" panose="02020603050405020304" pitchFamily="18" charset="0"/>
                <a:cs typeface="NikoshBAN" panose="02000000000000000000" pitchFamily="2" charset="0"/>
              </a:rPr>
              <a:t>    গ</a:t>
            </a:r>
            <a:r>
              <a:rPr lang="bn-IN" sz="3600" b="1" dirty="0">
                <a:solidFill>
                  <a:srgbClr val="333333"/>
                </a:solidFill>
                <a:latin typeface="NikoshBAN" panose="02000000000000000000" pitchFamily="2" charset="0"/>
                <a:ea typeface="Times New Roman" panose="02020603050405020304" pitchFamily="18" charset="0"/>
                <a:cs typeface="NikoshBAN" panose="02000000000000000000" pitchFamily="2" charset="0"/>
              </a:rPr>
              <a:t>. দৃষ্টিপ্রতিবন্ধী </a:t>
            </a:r>
            <a:r>
              <a:rPr lang="en-US" sz="3600" b="1" dirty="0">
                <a:solidFill>
                  <a:srgbClr val="333333"/>
                </a:solidFill>
                <a:latin typeface="NikoshBAN" panose="02000000000000000000" pitchFamily="2" charset="0"/>
                <a:ea typeface="Times New Roman" panose="02020603050405020304" pitchFamily="18" charset="0"/>
                <a:cs typeface="NikoshBAN" panose="02000000000000000000" pitchFamily="2" charset="0"/>
              </a:rPr>
              <a:t>   </a:t>
            </a:r>
            <a:endParaRPr lang="bn-IN" sz="3600" b="1" dirty="0" smtClean="0">
              <a:solidFill>
                <a:srgbClr val="333333"/>
              </a:solidFill>
              <a:latin typeface="NikoshBAN" panose="02000000000000000000" pitchFamily="2" charset="0"/>
              <a:ea typeface="Times New Roman" panose="02020603050405020304" pitchFamily="18" charset="0"/>
              <a:cs typeface="NikoshBAN" panose="02000000000000000000" pitchFamily="2" charset="0"/>
            </a:endParaRPr>
          </a:p>
          <a:p>
            <a:pPr algn="just">
              <a:lnSpc>
                <a:spcPts val="2250"/>
              </a:lnSpc>
              <a:spcBef>
                <a:spcPts val="1500"/>
              </a:spcBef>
              <a:spcAft>
                <a:spcPts val="750"/>
              </a:spcAft>
            </a:pPr>
            <a:r>
              <a:rPr lang="bn-IN" sz="3600" b="1" dirty="0">
                <a:solidFill>
                  <a:srgbClr val="333333"/>
                </a:solidFill>
                <a:latin typeface="NikoshBAN" panose="02000000000000000000" pitchFamily="2" charset="0"/>
                <a:ea typeface="Times New Roman" panose="02020603050405020304" pitchFamily="18" charset="0"/>
                <a:cs typeface="NikoshBAN" panose="02000000000000000000" pitchFamily="2" charset="0"/>
              </a:rPr>
              <a:t> </a:t>
            </a:r>
            <a:r>
              <a:rPr lang="bn-IN" sz="3600" b="1" dirty="0" smtClean="0">
                <a:solidFill>
                  <a:srgbClr val="333333"/>
                </a:solidFill>
                <a:latin typeface="NikoshBAN" panose="02000000000000000000" pitchFamily="2" charset="0"/>
                <a:ea typeface="Times New Roman" panose="02020603050405020304" pitchFamily="18" charset="0"/>
                <a:cs typeface="NikoshBAN" panose="02000000000000000000" pitchFamily="2" charset="0"/>
              </a:rPr>
              <a:t>    ঘ</a:t>
            </a:r>
            <a:r>
              <a:rPr lang="bn-IN" sz="3600" b="1" dirty="0">
                <a:solidFill>
                  <a:srgbClr val="333333"/>
                </a:solidFill>
                <a:latin typeface="NikoshBAN" panose="02000000000000000000" pitchFamily="2" charset="0"/>
                <a:ea typeface="Times New Roman" panose="02020603050405020304" pitchFamily="18" charset="0"/>
                <a:cs typeface="NikoshBAN" panose="02000000000000000000" pitchFamily="2" charset="0"/>
              </a:rPr>
              <a:t>. পাগল</a:t>
            </a:r>
            <a:endParaRPr lang="en-US" sz="3600" b="1" dirty="0">
              <a:effectLst/>
              <a:latin typeface="NikoshBAN" panose="02000000000000000000" pitchFamily="2" charset="0"/>
              <a:ea typeface="Times New Roman" panose="02020603050405020304" pitchFamily="18" charset="0"/>
              <a:cs typeface="NikoshBAN" panose="02000000000000000000" pitchFamily="2" charset="0"/>
            </a:endParaRPr>
          </a:p>
        </p:txBody>
      </p:sp>
    </p:spTree>
    <p:extLst>
      <p:ext uri="{BB962C8B-B14F-4D97-AF65-F5344CB8AC3E}">
        <p14:creationId xmlns:p14="http://schemas.microsoft.com/office/powerpoint/2010/main" val="113626528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343400" y="862024"/>
            <a:ext cx="4800600" cy="7279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মিনুর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 </a:t>
            </a:r>
            <a:r>
              <a:rPr lang="bn-IN" sz="3200" dirty="0" smtClean="0">
                <a:latin typeface="NikoshBAN" pitchFamily="2" charset="0"/>
                <a:cs typeface="NikoshBAN" pitchFamily="2" charset="0"/>
              </a:rPr>
              <a:t>কি</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7" name="Rounded Rectangle 6"/>
          <p:cNvSpPr/>
          <p:nvPr/>
        </p:nvSpPr>
        <p:spPr>
          <a:xfrm>
            <a:off x="4608966" y="3005896"/>
            <a:ext cx="4269467" cy="7279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a:t>
            </a:r>
            <a:r>
              <a:rPr lang="bn-BD" sz="3200" dirty="0"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শুকতারা 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সই</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1532" y="3733800"/>
            <a:ext cx="3477999" cy="30882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6" y="0"/>
            <a:ext cx="4114800" cy="3991782"/>
          </a:xfrm>
          <a:prstGeom prst="rect">
            <a:avLst/>
          </a:prstGeom>
        </p:spPr>
      </p:pic>
      <p:sp>
        <p:nvSpPr>
          <p:cNvPr id="15" name="Rectangle 14"/>
          <p:cNvSpPr/>
          <p:nvPr/>
        </p:nvSpPr>
        <p:spPr>
          <a:xfrm>
            <a:off x="1371600" y="4057604"/>
            <a:ext cx="1476686" cy="646331"/>
          </a:xfrm>
          <a:prstGeom prst="rect">
            <a:avLst/>
          </a:prstGeom>
        </p:spPr>
        <p:txBody>
          <a:bodyPr wrap="none">
            <a:spAutoFit/>
          </a:bodyPr>
          <a:lstStyle/>
          <a:p>
            <a:r>
              <a:rPr lang="bn-BD" sz="3600" dirty="0">
                <a:latin typeface="NikoshBAN" pitchFamily="2" charset="0"/>
                <a:cs typeface="NikoshBAN" pitchFamily="2" charset="0"/>
              </a:rPr>
              <a:t>শুকতারা </a:t>
            </a:r>
            <a:endParaRPr lang="en-US" sz="36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75451" y="4999942"/>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শুকতারার আশেপাশে কালো মেঘের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টুকরো যখন দেখতে পায় , তখন ভাবে ঐ যে কয়লা। </a:t>
            </a:r>
            <a:endParaRPr lang="en-US" sz="32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51" y="158582"/>
            <a:ext cx="8115300" cy="4572000"/>
          </a:xfrm>
          <a:prstGeom prst="rect">
            <a:avLst/>
          </a:prstGeom>
          <a:ln>
            <a:noFill/>
          </a:ln>
        </p:spPr>
      </p:pic>
      <p:sp>
        <p:nvSpPr>
          <p:cNvPr id="6" name="5-Point Star 5"/>
          <p:cNvSpPr/>
          <p:nvPr/>
        </p:nvSpPr>
        <p:spPr>
          <a:xfrm>
            <a:off x="2590800" y="730082"/>
            <a:ext cx="286474" cy="4129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10" name="5-Point Star 9"/>
          <p:cNvSpPr/>
          <p:nvPr/>
        </p:nvSpPr>
        <p:spPr>
          <a:xfrm>
            <a:off x="5822112" y="1284076"/>
            <a:ext cx="366624" cy="26361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12" name="5-Point Star 11"/>
          <p:cNvSpPr/>
          <p:nvPr/>
        </p:nvSpPr>
        <p:spPr>
          <a:xfrm>
            <a:off x="1066800" y="3014501"/>
            <a:ext cx="353682" cy="2286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13" name="5-Point Star 12"/>
          <p:cNvSpPr/>
          <p:nvPr/>
        </p:nvSpPr>
        <p:spPr>
          <a:xfrm>
            <a:off x="5334000" y="3243101"/>
            <a:ext cx="338226" cy="2366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14" name="5-Point Star 13"/>
          <p:cNvSpPr/>
          <p:nvPr/>
        </p:nvSpPr>
        <p:spPr>
          <a:xfrm>
            <a:off x="3210290" y="2447385"/>
            <a:ext cx="438145" cy="30293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17" name="5-Point Star 16"/>
          <p:cNvSpPr/>
          <p:nvPr/>
        </p:nvSpPr>
        <p:spPr>
          <a:xfrm>
            <a:off x="7696200" y="1415882"/>
            <a:ext cx="265982" cy="263609"/>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500" tmFilter="0, 0; .2, .5; .8, .5; 1, 0"/>
                                        <p:tgtEl>
                                          <p:spTgt spid="14"/>
                                        </p:tgtEl>
                                      </p:cBhvr>
                                    </p:animEffect>
                                    <p:animScale>
                                      <p:cBhvr>
                                        <p:cTn id="16" dur="250" autoRev="1" fill="hold"/>
                                        <p:tgtEl>
                                          <p:spTgt spid="14"/>
                                        </p:tgtEl>
                                      </p:cBhvr>
                                      <p:by x="105000" y="105000"/>
                                    </p:animScale>
                                  </p:childTnLst>
                                </p:cTn>
                              </p:par>
                              <p:par>
                                <p:cTn id="17" presetID="26" presetClass="emph" presetSubtype="0" repeatCount="indefinite" fill="hold" grpId="0" nodeType="withEffect">
                                  <p:stCondLst>
                                    <p:cond delay="0"/>
                                  </p:stCondLst>
                                  <p:childTnLst>
                                    <p:animEffect transition="out" filter="fade">
                                      <p:cBhvr>
                                        <p:cTn id="18" dur="500" tmFilter="0, 0; .2, .5; .8, .5; 1, 0"/>
                                        <p:tgtEl>
                                          <p:spTgt spid="6"/>
                                        </p:tgtEl>
                                      </p:cBhvr>
                                    </p:animEffect>
                                    <p:animScale>
                                      <p:cBhvr>
                                        <p:cTn id="19" dur="250" autoRev="1" fill="hold"/>
                                        <p:tgtEl>
                                          <p:spTgt spid="6"/>
                                        </p:tgtEl>
                                      </p:cBhvr>
                                      <p:by x="105000" y="105000"/>
                                    </p:animScale>
                                  </p:childTnLst>
                                </p:cTn>
                              </p:par>
                              <p:par>
                                <p:cTn id="20" presetID="26" presetClass="emph" presetSubtype="0" repeatCount="indefinite" fill="hold" grpId="0" nodeType="with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3" grpId="0" animBg="1"/>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014" y="47344"/>
            <a:ext cx="3348935" cy="32803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78" y="409733"/>
            <a:ext cx="3013925" cy="27984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648763" y="4134360"/>
            <a:ext cx="7924800" cy="12447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শত্রুর উপর হাতুড়ি চালিয়ে ভারি তৃপ্তি হয় ওর। হাতুড়ির নাম রেখেছে গদাই।</a:t>
            </a:r>
            <a:endParaRPr lang="en-US" sz="3200" dirty="0">
              <a:latin typeface="NikoshBAN" pitchFamily="2" charset="0"/>
              <a:cs typeface="NikoshBAN" pitchFamily="2"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tretch>
            <a:fillRect/>
          </a:stretch>
        </p:blipFill>
        <p:spPr>
          <a:xfrm rot="5400000">
            <a:off x="2987251" y="892164"/>
            <a:ext cx="2876550" cy="1590675"/>
          </a:xfrm>
          <a:prstGeom prst="rect">
            <a:avLst/>
          </a:prstGeom>
        </p:spPr>
      </p:pic>
      <p:sp>
        <p:nvSpPr>
          <p:cNvPr id="11" name="Rounded Rectangle 10"/>
          <p:cNvSpPr/>
          <p:nvPr/>
        </p:nvSpPr>
        <p:spPr>
          <a:xfrm>
            <a:off x="648763" y="5480932"/>
            <a:ext cx="7924800" cy="13462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যে পাথরটার উপর রেখে কয়লা ভাঙে তার  নাম রেখেছে শানু।</a:t>
            </a:r>
            <a:endParaRPr lang="en-US" sz="3200" dirty="0">
              <a:latin typeface="NikoshBAN" pitchFamily="2" charset="0"/>
              <a:cs typeface="NikoshBAN" pitchFamily="2" charset="0"/>
            </a:endParaRPr>
          </a:p>
        </p:txBody>
      </p:sp>
      <p:sp>
        <p:nvSpPr>
          <p:cNvPr id="5" name="TextBox 4"/>
          <p:cNvSpPr txBox="1"/>
          <p:nvPr/>
        </p:nvSpPr>
        <p:spPr>
          <a:xfrm>
            <a:off x="6616161" y="2443614"/>
            <a:ext cx="1623657" cy="1046440"/>
          </a:xfrm>
          <a:prstGeom prst="rect">
            <a:avLst/>
          </a:prstGeom>
          <a:noFill/>
        </p:spPr>
        <p:txBody>
          <a:bodyPr wrap="square" rtlCol="0">
            <a:spAutoFit/>
          </a:bodyPr>
          <a:lstStyle/>
          <a:p>
            <a:r>
              <a:rPr lang="en-US" sz="4400" dirty="0" err="1">
                <a:latin typeface="NikoshBAN" pitchFamily="2" charset="0"/>
                <a:cs typeface="NikoshBAN" pitchFamily="2" charset="0"/>
              </a:rPr>
              <a:t>শানু</a:t>
            </a:r>
            <a:endParaRPr lang="en-US" sz="4400" dirty="0"/>
          </a:p>
          <a:p>
            <a:endParaRPr lang="en-US" dirty="0"/>
          </a:p>
        </p:txBody>
      </p:sp>
      <p:sp>
        <p:nvSpPr>
          <p:cNvPr id="10" name="TextBox 9"/>
          <p:cNvSpPr txBox="1"/>
          <p:nvPr/>
        </p:nvSpPr>
        <p:spPr bwMode="auto">
          <a:xfrm>
            <a:off x="4371930" y="1808935"/>
            <a:ext cx="1295400" cy="1046440"/>
          </a:xfrm>
          <a:prstGeom prst="rect">
            <a:avLst/>
          </a:prstGeom>
          <a:noFill/>
        </p:spPr>
        <p:txBody>
          <a:bodyPr wrap="square" rtlCol="0">
            <a:spAutoFit/>
          </a:bodyPr>
          <a:lstStyle/>
          <a:p>
            <a:r>
              <a:rPr lang="bn-BD" sz="4400" dirty="0">
                <a:latin typeface="NikoshBAN" pitchFamily="2" charset="0"/>
                <a:cs typeface="NikoshBAN" pitchFamily="2" charset="0"/>
              </a:rPr>
              <a:t>গদাই</a:t>
            </a:r>
            <a:endParaRPr lang="en-US" sz="4400" dirty="0"/>
          </a:p>
          <a:p>
            <a:endParaRPr lang="en-US" dirty="0"/>
          </a:p>
        </p:txBody>
      </p:sp>
      <p:sp>
        <p:nvSpPr>
          <p:cNvPr id="14" name="TextBox 13"/>
          <p:cNvSpPr txBox="1"/>
          <p:nvPr/>
        </p:nvSpPr>
        <p:spPr>
          <a:xfrm>
            <a:off x="1387579" y="2087670"/>
            <a:ext cx="1295400" cy="769441"/>
          </a:xfrm>
          <a:prstGeom prst="rect">
            <a:avLst/>
          </a:prstGeom>
          <a:noFill/>
        </p:spPr>
        <p:txBody>
          <a:bodyPr wrap="square" rtlCol="0">
            <a:spAutoFit/>
          </a:bodyPr>
          <a:lstStyle/>
          <a:p>
            <a:r>
              <a:rPr lang="en-US" sz="4400" dirty="0" err="1" smtClean="0">
                <a:solidFill>
                  <a:schemeClr val="bg1"/>
                </a:solidFill>
                <a:latin typeface="NikoshBAN" pitchFamily="2" charset="0"/>
                <a:cs typeface="NikoshBAN" pitchFamily="2" charset="0"/>
              </a:rPr>
              <a:t>কয়লা</a:t>
            </a:r>
            <a:endParaRPr lang="en-US" sz="44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409073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Rounded Rectangle 4"/>
          <p:cNvSpPr/>
          <p:nvPr/>
        </p:nvSpPr>
        <p:spPr>
          <a:xfrm>
            <a:off x="7189" y="152399"/>
            <a:ext cx="9136811" cy="11430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কয়লা ভেঙে তারপর যায়,</a:t>
            </a:r>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ঘুঁটেরর কাছে।</a:t>
            </a:r>
            <a:endParaRPr lang="en-US" sz="3200" dirty="0">
              <a:latin typeface="NikoshBAN" pitchFamily="2" charset="0"/>
              <a:cs typeface="NikoshBAN" pitchFamily="2" charset="0"/>
            </a:endParaRPr>
          </a:p>
        </p:txBody>
      </p:sp>
      <p:pic>
        <p:nvPicPr>
          <p:cNvPr id="7" name="Picture 6" descr="Chicken_Curry.JPG"/>
          <p:cNvPicPr>
            <a:picLocks noChangeAspect="1"/>
          </p:cNvPicPr>
          <p:nvPr/>
        </p:nvPicPr>
        <p:blipFill>
          <a:blip r:embed="rId3" cstate="print"/>
          <a:srcRect l="8333" r="10000"/>
          <a:stretch>
            <a:fillRect/>
          </a:stretch>
        </p:blipFill>
        <p:spPr>
          <a:xfrm>
            <a:off x="5710688" y="4350649"/>
            <a:ext cx="3470694"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447800"/>
            <a:ext cx="3450566" cy="2448465"/>
          </a:xfrm>
          <a:prstGeom prst="roundRect">
            <a:avLst>
              <a:gd name="adj" fmla="val 8594"/>
            </a:avLst>
          </a:prstGeom>
          <a:solidFill>
            <a:srgbClr val="FFFFFF">
              <a:shade val="85000"/>
            </a:srgbClr>
          </a:solidFill>
          <a:ln>
            <a:noFill/>
          </a:ln>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724624"/>
            <a:ext cx="2819400" cy="2626025"/>
          </a:xfrm>
          <a:prstGeom prst="rect">
            <a:avLst/>
          </a:prstGeom>
        </p:spPr>
      </p:pic>
      <p:sp>
        <p:nvSpPr>
          <p:cNvPr id="9" name="Rectangle 8"/>
          <p:cNvSpPr/>
          <p:nvPr/>
        </p:nvSpPr>
        <p:spPr>
          <a:xfrm>
            <a:off x="1524000" y="5531749"/>
            <a:ext cx="3966438" cy="523220"/>
          </a:xfrm>
          <a:prstGeom prst="rect">
            <a:avLst/>
          </a:prstGeom>
          <a:solidFill>
            <a:schemeClr val="accent2">
              <a:lumMod val="40000"/>
              <a:lumOff val="60000"/>
            </a:schemeClr>
          </a:solidFill>
          <a:ln w="12700">
            <a:solidFill>
              <a:schemeClr val="tx1"/>
            </a:solidFill>
          </a:ln>
        </p:spPr>
        <p:txBody>
          <a:bodyPr wrap="square">
            <a:spAutoFit/>
          </a:bodyPr>
          <a:lstStyle/>
          <a:p>
            <a:r>
              <a:rPr lang="bn-IN" sz="2800" dirty="0">
                <a:latin typeface="NikoshBAN" pitchFamily="2" charset="0"/>
                <a:cs typeface="NikoshBAN" pitchFamily="2" charset="0"/>
              </a:rPr>
              <a:t>ঘুঁটে</a:t>
            </a:r>
            <a:r>
              <a:rPr lang="bn-BD" sz="2800" dirty="0">
                <a:latin typeface="NikoshBAN" pitchFamily="2" charset="0"/>
                <a:cs typeface="NikoshBAN" pitchFamily="2" charset="0"/>
              </a:rPr>
              <a:t> ওর কাছে </a:t>
            </a:r>
            <a:r>
              <a:rPr lang="bn-IN" sz="2800" dirty="0">
                <a:latin typeface="NikoshBAN" pitchFamily="2" charset="0"/>
                <a:cs typeface="NikoshBAN" pitchFamily="2" charset="0"/>
              </a:rPr>
              <a:t>ঘুঁটে</a:t>
            </a:r>
            <a:r>
              <a:rPr lang="bn-BD" sz="2800" dirty="0">
                <a:latin typeface="NikoshBAN" pitchFamily="2" charset="0"/>
                <a:cs typeface="NikoshBAN" pitchFamily="2" charset="0"/>
              </a:rPr>
              <a:t> নয়, তরকারি।</a:t>
            </a:r>
            <a:endParaRPr lang="en-US" sz="2800" dirty="0"/>
          </a:p>
        </p:txBody>
      </p:sp>
    </p:spTree>
    <p:extLst>
      <p:ext uri="{BB962C8B-B14F-4D97-AF65-F5344CB8AC3E}">
        <p14:creationId xmlns:p14="http://schemas.microsoft.com/office/powerpoint/2010/main" val="3101638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0625 0.01274 L 0.57916 -0.00949 " pathEditMode="relative" rAng="0" ptsTypes="AA">
                                      <p:cBhvr>
                                        <p:cTn id="11" dur="3000" fill="hold"/>
                                        <p:tgtEl>
                                          <p:spTgt spid="8"/>
                                        </p:tgtEl>
                                        <p:attrNameLst>
                                          <p:attrName>ppt_x</p:attrName>
                                          <p:attrName>ppt_y</p:attrName>
                                        </p:attrNameLst>
                                      </p:cBhvr>
                                      <p:rCtr x="32083" y="-1111"/>
                                    </p:animMotion>
                                  </p:childTnLst>
                                </p:cTn>
                              </p:par>
                            </p:childTnLst>
                          </p:cTn>
                        </p:par>
                        <p:par>
                          <p:cTn id="12" fill="hold">
                            <p:stCondLst>
                              <p:cond delay="3000"/>
                            </p:stCondLst>
                            <p:childTnLst>
                              <p:par>
                                <p:cTn id="13" presetID="9" presetClass="exit" presetSubtype="0" fill="hold" nodeType="after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350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উনুনের নাম রাক্ষসী</a:t>
            </a:r>
            <a:endParaRPr lang="en-US" sz="3200" dirty="0">
              <a:latin typeface="NikoshBAN" pitchFamily="2" charset="0"/>
              <a:cs typeface="NikoshBAN" pitchFamily="2" charset="0"/>
            </a:endParaRPr>
          </a:p>
        </p:txBody>
      </p:sp>
      <p:sp>
        <p:nvSpPr>
          <p:cNvPr id="6" name="Rounded Rectangle 5"/>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জ্বলন্ত কয়লা তার কাছে  মনে হয় রক্তাক্ত মাংস।</a:t>
            </a:r>
            <a:endParaRPr lang="en-US" sz="3200" dirty="0">
              <a:latin typeface="NikoshBAN" pitchFamily="2" charset="0"/>
              <a:cs typeface="NikoshBAN" pitchFamily="2" charset="0"/>
            </a:endParaRPr>
          </a:p>
        </p:txBody>
      </p:sp>
      <p:sp>
        <p:nvSpPr>
          <p:cNvPr id="7" name="Rounded Rectangle 6"/>
          <p:cNvSpPr/>
          <p:nvPr/>
        </p:nvSpPr>
        <p:spPr>
          <a:xfrm>
            <a:off x="439003"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আগুনের লাল আভা তার কাছে  মনে হয়  রাক্ষসীর তৃপ্তি।</a:t>
            </a:r>
            <a:endParaRPr lang="en-US" sz="3200" dirty="0">
              <a:latin typeface="NikoshBAN" pitchFamily="2" charset="0"/>
              <a:cs typeface="NikoshBAN"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382" t="22981" r="12859" b="13184"/>
          <a:stretch/>
        </p:blipFill>
        <p:spPr>
          <a:xfrm rot="5400000">
            <a:off x="2578857" y="469144"/>
            <a:ext cx="4038600" cy="3862315"/>
          </a:xfrm>
          <a:prstGeom prst="rect">
            <a:avLst/>
          </a:prstGeom>
          <a:ln>
            <a:noFill/>
          </a:ln>
          <a:effectLst>
            <a:outerShdw blurRad="292100" dist="139700" dir="2700000" algn="tl" rotWithShape="0">
              <a:srgbClr val="333333">
                <a:alpha val="65000"/>
              </a:srgbClr>
            </a:outerShdw>
          </a:effectLst>
        </p:spPr>
      </p:pic>
      <p:pic>
        <p:nvPicPr>
          <p:cNvPr id="13" name="Picture 12" descr="giphy.gif"/>
          <p:cNvPicPr>
            <a:picLocks noChangeAspect="1"/>
          </p:cNvPicPr>
          <p:nvPr/>
        </p:nvPicPr>
        <p:blipFill>
          <a:blip r:embed="rId4" cstate="print"/>
          <a:stretch>
            <a:fillRect/>
          </a:stretch>
        </p:blipFill>
        <p:spPr>
          <a:xfrm>
            <a:off x="3112257" y="12940"/>
            <a:ext cx="2971800" cy="300998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4572000"/>
            <a:ext cx="8458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উষার লাল আভা যেদিন ভালো করে ফোটে সেদিন সে ভাবে সইয়ের উনুনে চমৎকার আঁচ এসেছে। যে দিন আকাশে মেঘে ঢাকা থাকে সেদিন ভাবে, ছাই পরিষ্কার করে নি, তাই আঁচ ওঠে নি আজ।</a:t>
            </a:r>
            <a:endParaRPr lang="en-US" sz="3200" dirty="0">
              <a:latin typeface="NikoshBAN" pitchFamily="2" charset="0"/>
              <a:cs typeface="NikoshBAN" pitchFamily="2"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0542" t="10417" r="9761" b="32292"/>
          <a:stretch>
            <a:fillRect/>
          </a:stretch>
        </p:blipFill>
        <p:spPr bwMode="auto">
          <a:xfrm>
            <a:off x="457200"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tone Mountain_HDR1200px.jpg"/>
          <p:cNvPicPr>
            <a:picLocks noChangeAspect="1"/>
          </p:cNvPicPr>
          <p:nvPr/>
        </p:nvPicPr>
        <p:blipFill>
          <a:blip r:embed="rId3"/>
          <a:srcRect b="23636"/>
          <a:stretch>
            <a:fillRect/>
          </a:stretch>
        </p:blipFill>
        <p:spPr>
          <a:xfrm>
            <a:off x="4786312"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
            <a:ext cx="1685341" cy="22098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2744" y="152400"/>
            <a:ext cx="1685341" cy="220980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159589"/>
            <a:ext cx="1685341" cy="22098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6872" y="152400"/>
            <a:ext cx="1685341" cy="2209800"/>
          </a:xfrm>
          <a:prstGeom prst="rect">
            <a:avLst/>
          </a:prstGeom>
        </p:spPr>
      </p:pic>
      <p:sp>
        <p:nvSpPr>
          <p:cNvPr id="9" name="TextBox 8"/>
          <p:cNvSpPr txBox="1"/>
          <p:nvPr/>
        </p:nvSpPr>
        <p:spPr>
          <a:xfrm>
            <a:off x="728370" y="2371479"/>
            <a:ext cx="990600" cy="646331"/>
          </a:xfrm>
          <a:prstGeom prst="rect">
            <a:avLst/>
          </a:prstGeom>
          <a:noFill/>
        </p:spPr>
        <p:txBody>
          <a:bodyPr wrap="square" rtlCol="0">
            <a:spAutoFit/>
          </a:bodyPr>
          <a:lstStyle/>
          <a:p>
            <a:r>
              <a:rPr lang="en-US" sz="3600" dirty="0" err="1" smtClean="0">
                <a:solidFill>
                  <a:srgbClr val="0070C0"/>
                </a:solidFill>
                <a:latin typeface="NikoshBAN" panose="02000000000000000000" pitchFamily="2" charset="0"/>
                <a:cs typeface="NikoshBAN" panose="02000000000000000000" pitchFamily="2" charset="0"/>
              </a:rPr>
              <a:t>হারু</a:t>
            </a:r>
            <a:r>
              <a:rPr lang="en-US" sz="3600" dirty="0" smtClean="0">
                <a:solidFill>
                  <a:srgbClr val="0070C0"/>
                </a:solidFill>
                <a:latin typeface="NikoshBAN" panose="02000000000000000000" pitchFamily="2" charset="0"/>
                <a:cs typeface="NikoshBAN" panose="02000000000000000000" pitchFamily="2" charset="0"/>
              </a:rPr>
              <a:t> </a:t>
            </a:r>
            <a:endParaRPr lang="en-US" sz="3600" dirty="0">
              <a:solidFill>
                <a:srgbClr val="0070C0"/>
              </a:solidFill>
              <a:latin typeface="NikoshBAN" panose="02000000000000000000" pitchFamily="2" charset="0"/>
              <a:cs typeface="NikoshBAN" panose="02000000000000000000" pitchFamily="2" charset="0"/>
            </a:endParaRPr>
          </a:p>
        </p:txBody>
      </p:sp>
      <p:sp>
        <p:nvSpPr>
          <p:cNvPr id="10" name="TextBox 9"/>
          <p:cNvSpPr txBox="1"/>
          <p:nvPr/>
        </p:nvSpPr>
        <p:spPr>
          <a:xfrm>
            <a:off x="3213372" y="2362202"/>
            <a:ext cx="990600" cy="646331"/>
          </a:xfrm>
          <a:prstGeom prst="rect">
            <a:avLst/>
          </a:prstGeom>
          <a:noFill/>
        </p:spPr>
        <p:txBody>
          <a:bodyPr wrap="square" rtlCol="0">
            <a:spAutoFit/>
          </a:bodyPr>
          <a:lstStyle/>
          <a:p>
            <a:r>
              <a:rPr lang="bn-IN" sz="3600" b="1" dirty="0" smtClean="0">
                <a:solidFill>
                  <a:srgbClr val="7030A0"/>
                </a:solidFill>
                <a:latin typeface="NikoshBAN" panose="02000000000000000000" pitchFamily="2" charset="0"/>
                <a:cs typeface="NikoshBAN" panose="02000000000000000000" pitchFamily="2" charset="0"/>
              </a:rPr>
              <a:t>বা</a:t>
            </a:r>
            <a:r>
              <a:rPr lang="en-US" sz="3600" b="1" dirty="0" err="1" smtClean="0">
                <a:solidFill>
                  <a:srgbClr val="7030A0"/>
                </a:solidFill>
                <a:latin typeface="NikoshBAN" panose="02000000000000000000" pitchFamily="2" charset="0"/>
                <a:cs typeface="NikoshBAN" panose="02000000000000000000" pitchFamily="2" charset="0"/>
              </a:rPr>
              <a:t>রু</a:t>
            </a:r>
            <a:r>
              <a:rPr lang="en-US"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sp>
        <p:nvSpPr>
          <p:cNvPr id="11" name="TextBox 10"/>
          <p:cNvSpPr txBox="1"/>
          <p:nvPr/>
        </p:nvSpPr>
        <p:spPr>
          <a:xfrm>
            <a:off x="5358492" y="2362200"/>
            <a:ext cx="990600" cy="646331"/>
          </a:xfrm>
          <a:prstGeom prst="rect">
            <a:avLst/>
          </a:prstGeom>
          <a:noFill/>
        </p:spPr>
        <p:txBody>
          <a:bodyPr wrap="square" rtlCol="0">
            <a:spAutoFit/>
          </a:bodyPr>
          <a:lstStyle/>
          <a:p>
            <a:r>
              <a:rPr lang="bn-IN" sz="3600" dirty="0" smtClean="0">
                <a:solidFill>
                  <a:srgbClr val="00B050"/>
                </a:solidFill>
                <a:latin typeface="NikoshBAN" panose="02000000000000000000" pitchFamily="2" charset="0"/>
                <a:cs typeface="NikoshBAN" panose="02000000000000000000" pitchFamily="2" charset="0"/>
              </a:rPr>
              <a:t>তা</a:t>
            </a:r>
            <a:r>
              <a:rPr lang="en-US" sz="3600" dirty="0" err="1" smtClean="0">
                <a:solidFill>
                  <a:srgbClr val="00B050"/>
                </a:solidFill>
                <a:latin typeface="NikoshBAN" panose="02000000000000000000" pitchFamily="2" charset="0"/>
                <a:cs typeface="NikoshBAN" panose="02000000000000000000" pitchFamily="2" charset="0"/>
              </a:rPr>
              <a:t>রু</a:t>
            </a:r>
            <a:r>
              <a:rPr lang="en-US" sz="3600" dirty="0" smtClean="0">
                <a:solidFill>
                  <a:srgbClr val="00B050"/>
                </a:solidFill>
                <a:latin typeface="NikoshBAN" panose="02000000000000000000" pitchFamily="2" charset="0"/>
                <a:cs typeface="NikoshBAN" panose="02000000000000000000" pitchFamily="2" charset="0"/>
              </a:rPr>
              <a:t> </a:t>
            </a:r>
            <a:endParaRPr lang="en-US" sz="3600" dirty="0">
              <a:solidFill>
                <a:srgbClr val="00B050"/>
              </a:solidFill>
              <a:latin typeface="NikoshBAN" panose="02000000000000000000" pitchFamily="2" charset="0"/>
              <a:cs typeface="NikoshBAN" panose="02000000000000000000" pitchFamily="2" charset="0"/>
            </a:endParaRPr>
          </a:p>
        </p:txBody>
      </p:sp>
      <p:sp>
        <p:nvSpPr>
          <p:cNvPr id="12" name="TextBox 11"/>
          <p:cNvSpPr txBox="1"/>
          <p:nvPr/>
        </p:nvSpPr>
        <p:spPr>
          <a:xfrm>
            <a:off x="7281570" y="2362201"/>
            <a:ext cx="990600" cy="646331"/>
          </a:xfrm>
          <a:prstGeom prst="rect">
            <a:avLst/>
          </a:prstGeom>
          <a:noFill/>
        </p:spPr>
        <p:txBody>
          <a:bodyPr wrap="square" rtlCol="0">
            <a:spAutoFit/>
          </a:bodyPr>
          <a:lstStyle/>
          <a:p>
            <a:r>
              <a:rPr lang="bn-IN" sz="3600" dirty="0" smtClean="0">
                <a:solidFill>
                  <a:schemeClr val="accent6">
                    <a:lumMod val="75000"/>
                  </a:schemeClr>
                </a:solidFill>
                <a:latin typeface="NikoshBAN" panose="02000000000000000000" pitchFamily="2" charset="0"/>
                <a:cs typeface="NikoshBAN" panose="02000000000000000000" pitchFamily="2" charset="0"/>
              </a:rPr>
              <a:t>কা</a:t>
            </a:r>
            <a:r>
              <a:rPr lang="en-US" sz="3600" dirty="0" err="1" smtClean="0">
                <a:solidFill>
                  <a:schemeClr val="accent6">
                    <a:lumMod val="75000"/>
                  </a:schemeClr>
                </a:solidFill>
                <a:latin typeface="NikoshBAN" panose="02000000000000000000" pitchFamily="2" charset="0"/>
                <a:cs typeface="NikoshBAN" panose="02000000000000000000" pitchFamily="2" charset="0"/>
              </a:rPr>
              <a:t>রু</a:t>
            </a:r>
            <a:r>
              <a:rPr lang="en-US" sz="3600" dirty="0" smtClean="0">
                <a:solidFill>
                  <a:schemeClr val="accent6">
                    <a:lumMod val="75000"/>
                  </a:schemeClr>
                </a:solidFill>
                <a:latin typeface="NikoshBAN" panose="02000000000000000000" pitchFamily="2" charset="0"/>
                <a:cs typeface="NikoshBAN" panose="02000000000000000000" pitchFamily="2" charset="0"/>
              </a:rPr>
              <a:t> </a:t>
            </a:r>
            <a:endParaRPr lang="en-US" sz="3600" dirty="0">
              <a:solidFill>
                <a:schemeClr val="accent6">
                  <a:lumMod val="75000"/>
                </a:schemeClr>
              </a:solidFill>
              <a:latin typeface="NikoshBAN" panose="02000000000000000000" pitchFamily="2" charset="0"/>
              <a:cs typeface="NikoshBAN" panose="02000000000000000000" pitchFamily="2" charset="0"/>
            </a:endParaRPr>
          </a:p>
        </p:txBody>
      </p:sp>
      <p:sp>
        <p:nvSpPr>
          <p:cNvPr id="13" name="TextBox 12"/>
          <p:cNvSpPr txBox="1"/>
          <p:nvPr/>
        </p:nvSpPr>
        <p:spPr>
          <a:xfrm>
            <a:off x="1718970" y="2971800"/>
            <a:ext cx="605790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চারটি গেলাস মিনুর বন্ধু</a:t>
            </a:r>
            <a:endParaRPr lang="en-US" sz="40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77" y="3928198"/>
            <a:ext cx="4531743" cy="2699985"/>
          </a:xfrm>
          <a:prstGeom prst="rect">
            <a:avLst/>
          </a:prstGeom>
        </p:spPr>
      </p:pic>
      <p:sp>
        <p:nvSpPr>
          <p:cNvPr id="2" name="Rectangle 1"/>
          <p:cNvSpPr/>
          <p:nvPr/>
        </p:nvSpPr>
        <p:spPr>
          <a:xfrm>
            <a:off x="4968470" y="4876800"/>
            <a:ext cx="3870729" cy="1077218"/>
          </a:xfrm>
          <a:prstGeom prst="rect">
            <a:avLst/>
          </a:prstGeom>
        </p:spPr>
        <p:txBody>
          <a:bodyPr wrap="square">
            <a:spAutoFit/>
          </a:bodyPr>
          <a:lstStyle/>
          <a:p>
            <a:r>
              <a:rPr lang="en-US" sz="3200" dirty="0" err="1">
                <a:latin typeface="NikoshBAN" panose="02000000000000000000" pitchFamily="2" charset="0"/>
                <a:cs typeface="NikoshBAN" panose="02000000000000000000" pitchFamily="2" charset="0"/>
              </a:rPr>
              <a:t>একদিন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ডালে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হলদে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পাখি</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বসলো</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6937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Vertical Scroll 16"/>
          <p:cNvSpPr/>
          <p:nvPr/>
        </p:nvSpPr>
        <p:spPr>
          <a:xfrm>
            <a:off x="2286000" y="68943"/>
            <a:ext cx="3467100" cy="615043"/>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দলগত</a:t>
            </a:r>
            <a:r>
              <a:rPr lang="bn-I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3" name="Rectangle 2"/>
          <p:cNvSpPr/>
          <p:nvPr/>
        </p:nvSpPr>
        <p:spPr>
          <a:xfrm>
            <a:off x="838200" y="5327205"/>
            <a:ext cx="7620000" cy="646331"/>
          </a:xfrm>
          <a:prstGeom prst="rect">
            <a:avLst/>
          </a:prstGeom>
        </p:spPr>
        <p:txBody>
          <a:bodyPr wrap="square">
            <a:spAutoFit/>
          </a:bodyPr>
          <a:lstStyle/>
          <a:p>
            <a:r>
              <a:rPr lang="as-IN" sz="3600" b="1" dirty="0" smtClean="0">
                <a:latin typeface="NikoshBAN" panose="02000000000000000000" pitchFamily="2" charset="0"/>
                <a:cs typeface="NikoshBAN" panose="02000000000000000000" pitchFamily="2" charset="0"/>
              </a:rPr>
              <a:t>শুক</a:t>
            </a:r>
            <a:r>
              <a:rPr lang="bn-IN"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তারাকে</a:t>
            </a:r>
            <a:r>
              <a:rPr lang="as-IN" sz="3600" b="1" dirty="0">
                <a:latin typeface="NikoshBAN" panose="02000000000000000000" pitchFamily="2" charset="0"/>
                <a:cs typeface="NikoshBAN" panose="02000000000000000000" pitchFamily="2" charset="0"/>
              </a:rPr>
              <a:t> মিনু </a:t>
            </a:r>
            <a:r>
              <a:rPr lang="bn-IN" sz="3600" b="1" dirty="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সই </a:t>
            </a:r>
            <a:r>
              <a:rPr lang="as-IN" sz="3600" b="1" dirty="0" smtClean="0">
                <a:latin typeface="NikoshBAN" panose="02000000000000000000" pitchFamily="2" charset="0"/>
                <a:cs typeface="NikoshBAN" panose="02000000000000000000" pitchFamily="2" charset="0"/>
              </a:rPr>
              <a:t>মনে</a:t>
            </a:r>
            <a:r>
              <a:rPr lang="bn-IN"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করে</a:t>
            </a:r>
            <a:r>
              <a:rPr lang="as-IN" sz="3600" b="1" dirty="0">
                <a:latin typeface="NikoshBAN" panose="02000000000000000000" pitchFamily="2" charset="0"/>
                <a:cs typeface="NikoshBAN" panose="02000000000000000000" pitchFamily="2" charset="0"/>
              </a:rPr>
              <a:t> কেন? ব্যাখা </a:t>
            </a:r>
            <a:r>
              <a:rPr lang="as-IN" sz="3600" b="1" dirty="0" smtClean="0">
                <a:latin typeface="NikoshBAN" panose="02000000000000000000" pitchFamily="2" charset="0"/>
                <a:cs typeface="NikoshBAN" panose="02000000000000000000" pitchFamily="2" charset="0"/>
              </a:rPr>
              <a:t>কর</a:t>
            </a:r>
            <a:r>
              <a:rPr lang="bn-IN" sz="3600" b="1" dirty="0" smtClean="0">
                <a:latin typeface="NikoshBAN" panose="02000000000000000000" pitchFamily="2" charset="0"/>
                <a:cs typeface="NikoshBAN" panose="02000000000000000000" pitchFamily="2" charset="0"/>
              </a:rPr>
              <a:t> । </a:t>
            </a:r>
            <a:endParaRPr lang="en-US" sz="3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17" y="1058174"/>
            <a:ext cx="7112000" cy="3581400"/>
          </a:xfrm>
          <a:prstGeom prst="rect">
            <a:avLst/>
          </a:prstGeom>
        </p:spPr>
      </p:pic>
    </p:spTree>
    <p:extLst>
      <p:ext uri="{BB962C8B-B14F-4D97-AF65-F5344CB8AC3E}">
        <p14:creationId xmlns:p14="http://schemas.microsoft.com/office/powerpoint/2010/main" val="13809108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B70F13-5069-4930-AD62-5C851AC3E3D3}" type="slidenum">
              <a:rPr lang="en-US" smtClean="0"/>
              <a:pPr/>
              <a:t>2</a:t>
            </a:fld>
            <a:endParaRPr lang="en-US" dirty="0"/>
          </a:p>
        </p:txBody>
      </p:sp>
      <p:sp>
        <p:nvSpPr>
          <p:cNvPr id="12" name="TextBox 11"/>
          <p:cNvSpPr txBox="1"/>
          <p:nvPr/>
        </p:nvSpPr>
        <p:spPr>
          <a:xfrm>
            <a:off x="4838700" y="1665597"/>
            <a:ext cx="4800600" cy="2062103"/>
          </a:xfrm>
          <a:prstGeom prst="rect">
            <a:avLst/>
          </a:prstGeom>
          <a:noFill/>
        </p:spPr>
        <p:txBody>
          <a:bodyPr wrap="square" rtlCol="0">
            <a:spAutoFit/>
          </a:bodyPr>
          <a:lstStyle/>
          <a:p>
            <a:pPr algn="ct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পাঠ পরিচিতি</a:t>
            </a:r>
            <a:endPar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3200" dirty="0" smtClean="0">
                <a:latin typeface="NikoshBAN" pitchFamily="2" charset="0"/>
                <a:cs typeface="NikoshBAN" pitchFamily="2" charset="0"/>
              </a:rPr>
              <a:t>শ্রেণি</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ষষ্ঠ</a:t>
            </a:r>
            <a:endParaRPr lang="bn-BD"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বিষয়</a:t>
            </a:r>
            <a:r>
              <a:rPr lang="en-US" sz="3200" dirty="0">
                <a:latin typeface="NikoshBAN" pitchFamily="2" charset="0"/>
                <a:cs typeface="NikoshBAN" pitchFamily="2" charset="0"/>
              </a:rPr>
              <a:t>:</a:t>
            </a:r>
            <a:r>
              <a:rPr lang="bn-BD" sz="3200" dirty="0" smtClean="0">
                <a:latin typeface="NikoshBAN" pitchFamily="2" charset="0"/>
                <a:cs typeface="NikoshBAN" pitchFamily="2" charset="0"/>
              </a:rPr>
              <a:t> বাংলা প্রথম পত্র</a:t>
            </a:r>
          </a:p>
          <a:p>
            <a:pPr algn="ctr"/>
            <a:r>
              <a:rPr lang="bn-BD" sz="3200" dirty="0" smtClean="0">
                <a:latin typeface="NikoshBAN" pitchFamily="2" charset="0"/>
                <a:cs typeface="NikoshBAN" pitchFamily="2" charset="0"/>
              </a:rPr>
              <a:t>সময়</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৪০ মিনিট</a:t>
            </a:r>
            <a:endParaRPr lang="en-US" sz="3200" dirty="0"/>
          </a:p>
        </p:txBody>
      </p:sp>
      <p:sp>
        <p:nvSpPr>
          <p:cNvPr id="11" name="TextBox 10"/>
          <p:cNvSpPr txBox="1"/>
          <p:nvPr/>
        </p:nvSpPr>
        <p:spPr>
          <a:xfrm>
            <a:off x="304800" y="228600"/>
            <a:ext cx="3581400" cy="2246769"/>
          </a:xfrm>
          <a:prstGeom prst="rect">
            <a:avLst/>
          </a:prstGeom>
          <a:noFill/>
        </p:spPr>
        <p:txBody>
          <a:bodyPr wrap="square" rtlCol="0">
            <a:spAutoFit/>
          </a:bodyPr>
          <a:lstStyle/>
          <a:p>
            <a:pPr algn="ctr"/>
            <a:r>
              <a:rPr lang="bn-BD" sz="2000" b="1" spc="50" dirty="0">
                <a:ln w="11430"/>
                <a:effectLst>
                  <a:outerShdw blurRad="76200" dist="50800" dir="5400000" algn="tl" rotWithShape="0">
                    <a:srgbClr val="000000">
                      <a:alpha val="65000"/>
                    </a:srgbClr>
                  </a:outerShdw>
                </a:effectLst>
                <a:latin typeface="NikoshBAN" pitchFamily="2" charset="0"/>
                <a:cs typeface="NikoshBAN" pitchFamily="2" charset="0"/>
              </a:rPr>
              <a:t>পরিচিতি</a:t>
            </a:r>
          </a:p>
          <a:p>
            <a:pPr algn="ctr"/>
            <a:r>
              <a:rPr lang="bn-BD" sz="2000" b="1" spc="50" dirty="0">
                <a:ln w="11430"/>
                <a:effectLst>
                  <a:outerShdw blurRad="76200" dist="50800" dir="5400000" algn="tl" rotWithShape="0">
                    <a:srgbClr val="000000">
                      <a:alpha val="65000"/>
                    </a:srgbClr>
                  </a:outerShdw>
                </a:effectLst>
                <a:latin typeface="NikoshBAN" pitchFamily="2" charset="0"/>
                <a:cs typeface="NikoshBAN" pitchFamily="2" charset="0"/>
              </a:rPr>
              <a:t>সাবরিনা জেরিন</a:t>
            </a:r>
          </a:p>
          <a:p>
            <a:pPr algn="ctr"/>
            <a:r>
              <a:rPr lang="bn-BD" sz="2000" b="1" spc="50" dirty="0">
                <a:ln w="11430"/>
                <a:effectLst>
                  <a:outerShdw blurRad="76200" dist="50800" dir="5400000" algn="tl" rotWithShape="0">
                    <a:srgbClr val="000000">
                      <a:alpha val="65000"/>
                    </a:srgbClr>
                  </a:outerShdw>
                </a:effectLst>
                <a:latin typeface="NikoshBAN" pitchFamily="2" charset="0"/>
                <a:cs typeface="NikoshBAN" pitchFamily="2" charset="0"/>
              </a:rPr>
              <a:t>সহকারী  শিক্ষক</a:t>
            </a:r>
          </a:p>
          <a:p>
            <a:pPr algn="ctr"/>
            <a:r>
              <a:rPr lang="en-US" sz="20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sabrinazerin85@gmail.com</a:t>
            </a:r>
            <a:endParaRPr lang="bn-BD" sz="2000" dirty="0">
              <a:latin typeface="NikoshBAN" pitchFamily="2" charset="0"/>
              <a:cs typeface="NikoshBAN" pitchFamily="2" charset="0"/>
            </a:endParaRPr>
          </a:p>
          <a:p>
            <a:pPr algn="ctr"/>
            <a:r>
              <a:rPr lang="bn-BD" sz="2000" b="1" spc="50" dirty="0">
                <a:ln w="11430"/>
                <a:effectLst>
                  <a:outerShdw blurRad="76200" dist="50800" dir="5400000" algn="tl" rotWithShape="0">
                    <a:srgbClr val="000000">
                      <a:alpha val="65000"/>
                    </a:srgbClr>
                  </a:outerShdw>
                </a:effectLst>
                <a:latin typeface="NikoshBAN" pitchFamily="2" charset="0"/>
                <a:cs typeface="NikoshBAN" pitchFamily="2" charset="0"/>
              </a:rPr>
              <a:t>বগুড়া ক্যান্টনমেন্ট পাবলিক স্কুল ও কলেজ, বগুড়া</a:t>
            </a:r>
          </a:p>
          <a:p>
            <a:endParaRPr lang="en-US" sz="2000" dirty="0"/>
          </a:p>
        </p:txBody>
      </p:sp>
      <p:sp>
        <p:nvSpPr>
          <p:cNvPr id="10" name="Content Placeholder 2"/>
          <p:cNvSpPr txBox="1">
            <a:spLocks/>
          </p:cNvSpPr>
          <p:nvPr/>
        </p:nvSpPr>
        <p:spPr>
          <a:xfrm>
            <a:off x="300487" y="2152702"/>
            <a:ext cx="5410200" cy="4588901"/>
          </a:xfrm>
          <a:prstGeom prst="rect">
            <a:avLst/>
          </a:prstGeom>
          <a:solidFill>
            <a:srgbClr val="00B0F0"/>
          </a:soli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bn-IN" sz="4400" dirty="0" smtClean="0">
                <a:solidFill>
                  <a:srgbClr val="FF0000"/>
                </a:solidFill>
                <a:latin typeface="NikoshBAN" pitchFamily="2" charset="0"/>
                <a:cs typeface="NikoshBAN" pitchFamily="2" charset="0"/>
              </a:rPr>
              <a:t>সম্পাদনায়</a:t>
            </a:r>
            <a:endParaRPr lang="en-US" sz="4400" dirty="0" smtClean="0">
              <a:solidFill>
                <a:srgbClr val="FF0000"/>
              </a:solidFill>
              <a:latin typeface="NikoshBAN" pitchFamily="2" charset="0"/>
              <a:cs typeface="NikoshBAN" pitchFamily="2" charset="0"/>
            </a:endParaRPr>
          </a:p>
          <a:p>
            <a:pPr marL="0" indent="0" algn="ctr">
              <a:buFont typeface="Arial" pitchFamily="34" charset="0"/>
              <a:buNone/>
              <a:defRPr/>
            </a:pPr>
            <a:r>
              <a:rPr lang="bn-BD" sz="4400" dirty="0" smtClean="0">
                <a:solidFill>
                  <a:srgbClr val="FF0000"/>
                </a:solidFill>
                <a:latin typeface="NikoshBAN" pitchFamily="2" charset="0"/>
                <a:cs typeface="NikoshBAN" pitchFamily="2" charset="0"/>
              </a:rPr>
              <a:t>অজিত দাস</a:t>
            </a:r>
            <a:endParaRPr lang="en-US" sz="4400" dirty="0" smtClean="0">
              <a:solidFill>
                <a:srgbClr val="FF0000"/>
              </a:solidFill>
              <a:latin typeface="NikoshBAN" pitchFamily="2" charset="0"/>
              <a:cs typeface="NikoshBAN" pitchFamily="2" charset="0"/>
            </a:endParaRPr>
          </a:p>
          <a:p>
            <a:pPr marL="0" indent="0" algn="ctr">
              <a:buFont typeface="Arial" pitchFamily="34" charset="0"/>
              <a:buNone/>
              <a:defRPr/>
            </a:pPr>
            <a:r>
              <a:rPr lang="en-US" sz="3600" dirty="0" smtClean="0">
                <a:solidFill>
                  <a:srgbClr val="FF0000"/>
                </a:solidFill>
                <a:latin typeface="NikoshBAN" pitchFamily="2" charset="0"/>
                <a:cs typeface="NikoshBAN" pitchFamily="2" charset="0"/>
              </a:rPr>
              <a:t>আইডি-৬৯১ </a:t>
            </a:r>
            <a:endParaRPr lang="bn-BD" sz="3600" dirty="0" smtClean="0">
              <a:solidFill>
                <a:srgbClr val="FF0000"/>
              </a:solidFill>
              <a:latin typeface="NikoshBAN" pitchFamily="2" charset="0"/>
              <a:cs typeface="NikoshBAN" pitchFamily="2" charset="0"/>
            </a:endParaRPr>
          </a:p>
          <a:p>
            <a:pPr marL="0" indent="0" algn="ctr">
              <a:buFont typeface="Arial" pitchFamily="34" charset="0"/>
              <a:buNone/>
              <a:defRPr/>
            </a:pPr>
            <a:r>
              <a:rPr lang="bn-BD" sz="2800" dirty="0" smtClean="0">
                <a:latin typeface="NikoshBAN" pitchFamily="2" charset="0"/>
                <a:cs typeface="NikoshBAN" pitchFamily="2" charset="0"/>
              </a:rPr>
              <a:t>সহকারি শিক্ষক</a:t>
            </a:r>
            <a:r>
              <a:rPr lang="bn-IN" sz="2800" dirty="0" smtClean="0">
                <a:latin typeface="NikoshBAN" pitchFamily="2" charset="0"/>
                <a:cs typeface="NikoshBAN" pitchFamily="2" charset="0"/>
              </a:rPr>
              <a:t>  (</a:t>
            </a:r>
            <a:r>
              <a:rPr lang="en-US" sz="2800" dirty="0" err="1" smtClean="0">
                <a:latin typeface="NikoshBAN" pitchFamily="2" charset="0"/>
                <a:cs typeface="NikoshBAN" pitchFamily="2" charset="0"/>
              </a:rPr>
              <a:t>আইসিটি</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pPr marL="0" indent="0" algn="ctr">
              <a:buFont typeface="Arial" pitchFamily="34" charset="0"/>
              <a:buNone/>
              <a:defRPr/>
            </a:pPr>
            <a:r>
              <a:rPr lang="bn-BD" sz="2800" dirty="0" smtClean="0">
                <a:latin typeface="NikoshBAN" pitchFamily="2" charset="0"/>
                <a:cs typeface="NikoshBAN" pitchFamily="2" charset="0"/>
              </a:rPr>
              <a:t>লাখাই এ,সি,আর,সি</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পাইলট উচ্চ বিদ্যালয়</a:t>
            </a:r>
          </a:p>
          <a:p>
            <a:pPr marL="0" indent="0" algn="ctr">
              <a:buFont typeface="Arial" pitchFamily="34" charset="0"/>
              <a:buNone/>
              <a:defRPr/>
            </a:pPr>
            <a:r>
              <a:rPr lang="bn-BD" sz="2800" dirty="0" smtClean="0">
                <a:latin typeface="NikoshBAN" pitchFamily="2" charset="0"/>
                <a:cs typeface="NikoshBAN" pitchFamily="2" charset="0"/>
              </a:rPr>
              <a:t>লাখাই, হবিগঞ্জ ।</a:t>
            </a:r>
          </a:p>
          <a:p>
            <a:pPr marL="0" indent="0" algn="ctr">
              <a:buFont typeface="Arial" pitchFamily="34" charset="0"/>
              <a:buNone/>
              <a:defRPr/>
            </a:pPr>
            <a:r>
              <a:rPr lang="en-US" sz="2800" dirty="0" smtClean="0">
                <a:solidFill>
                  <a:srgbClr val="002060"/>
                </a:solidFill>
                <a:latin typeface="NikoshBAN" panose="02000000000000000000" pitchFamily="2" charset="0"/>
                <a:cs typeface="NikoshBAN" panose="02000000000000000000" pitchFamily="2" charset="0"/>
              </a:rPr>
              <a:t>azitkumar890@gmail.com</a:t>
            </a:r>
          </a:p>
          <a:p>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334" t="26667" r="38333" b="36666"/>
          <a:stretch/>
        </p:blipFill>
        <p:spPr>
          <a:xfrm>
            <a:off x="312565" y="2152702"/>
            <a:ext cx="1600155" cy="1885897"/>
          </a:xfrm>
          <a:prstGeom prst="rect">
            <a:avLst/>
          </a:prstGeom>
        </p:spPr>
      </p:pic>
    </p:spTree>
    <p:extLst>
      <p:ext uri="{BB962C8B-B14F-4D97-AF65-F5344CB8AC3E}">
        <p14:creationId xmlns:p14="http://schemas.microsoft.com/office/powerpoint/2010/main" val="365979423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54259935"/>
              </p:ext>
            </p:extLst>
          </p:nvPr>
        </p:nvGraphicFramePr>
        <p:xfrm>
          <a:off x="609600" y="1219201"/>
          <a:ext cx="8077200" cy="3749040"/>
        </p:xfrm>
        <a:graphic>
          <a:graphicData uri="http://schemas.openxmlformats.org/drawingml/2006/table">
            <a:tbl>
              <a:tblPr firstRow="1" bandRow="1">
                <a:tableStyleId>{BDBED569-4797-4DF1-A0F4-6AAB3CD982D8}</a:tableStyleId>
              </a:tblPr>
              <a:tblGrid>
                <a:gridCol w="1413510">
                  <a:extLst>
                    <a:ext uri="{9D8B030D-6E8A-4147-A177-3AD203B41FA5}">
                      <a16:colId xmlns:a16="http://schemas.microsoft.com/office/drawing/2014/main" val="111094869"/>
                    </a:ext>
                  </a:extLst>
                </a:gridCol>
                <a:gridCol w="3387090">
                  <a:extLst>
                    <a:ext uri="{9D8B030D-6E8A-4147-A177-3AD203B41FA5}">
                      <a16:colId xmlns:a16="http://schemas.microsoft.com/office/drawing/2014/main" val="1353625843"/>
                    </a:ext>
                  </a:extLst>
                </a:gridCol>
                <a:gridCol w="3276600">
                  <a:extLst>
                    <a:ext uri="{9D8B030D-6E8A-4147-A177-3AD203B41FA5}">
                      <a16:colId xmlns:a16="http://schemas.microsoft.com/office/drawing/2014/main" val="2232885810"/>
                    </a:ext>
                  </a:extLst>
                </a:gridCol>
              </a:tblGrid>
              <a:tr h="1063083">
                <a:tc>
                  <a:txBody>
                    <a:bodyPr/>
                    <a:lstStyle/>
                    <a:p>
                      <a:pPr algn="ctr"/>
                      <a:r>
                        <a:rPr lang="bn-IN" sz="3600" dirty="0" smtClean="0">
                          <a:effectLst/>
                          <a:latin typeface="NikoshBAN" panose="02000000000000000000" pitchFamily="2" charset="0"/>
                          <a:cs typeface="NikoshBAN" panose="02000000000000000000" pitchFamily="2" charset="0"/>
                        </a:rPr>
                        <a:t>ক্রমিক </a:t>
                      </a:r>
                      <a:endParaRPr lang="en-US" sz="3600" b="1" dirty="0">
                        <a:effectLst/>
                        <a:latin typeface="NikoshBAN" panose="02000000000000000000" pitchFamily="2" charset="0"/>
                        <a:cs typeface="NikoshBAN" panose="02000000000000000000" pitchFamily="2" charset="0"/>
                      </a:endParaRPr>
                    </a:p>
                  </a:txBody>
                  <a:tcPr/>
                </a:tc>
                <a:tc>
                  <a:txBody>
                    <a:bodyPr/>
                    <a:lstStyle/>
                    <a:p>
                      <a:pPr algn="ctr"/>
                      <a:r>
                        <a:rPr lang="bn-IN" sz="3600" dirty="0" smtClean="0">
                          <a:latin typeface="NikoshBAN" panose="02000000000000000000" pitchFamily="2" charset="0"/>
                          <a:cs typeface="NikoshBAN" panose="02000000000000000000" pitchFamily="2" charset="0"/>
                        </a:rPr>
                        <a:t> মিনুর  সই/বন্ধু</a:t>
                      </a:r>
                      <a:r>
                        <a:rPr lang="bn-IN" sz="3600" baseline="0"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3600" dirty="0" smtClean="0">
                          <a:latin typeface="NikoshBAN" panose="02000000000000000000" pitchFamily="2" charset="0"/>
                          <a:cs typeface="NikoshBAN" panose="02000000000000000000" pitchFamily="2" charset="0"/>
                        </a:rPr>
                        <a:t>মিনুর</a:t>
                      </a:r>
                      <a:r>
                        <a:rPr lang="bn-IN" sz="3600" baseline="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শত্রু </a:t>
                      </a:r>
                      <a:endParaRPr lang="en-US" sz="3600" dirty="0" smtClean="0">
                        <a:latin typeface="NikoshBAN" panose="02000000000000000000" pitchFamily="2" charset="0"/>
                        <a:cs typeface="NikoshBAN" panose="02000000000000000000" pitchFamily="2" charset="0"/>
                      </a:endParaRPr>
                    </a:p>
                    <a:p>
                      <a:pPr algn="ctr"/>
                      <a:endParaRPr lang="bn-IN" sz="3600" baseline="0" dirty="0" smtClean="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397247591"/>
                  </a:ext>
                </a:extLst>
              </a:tr>
              <a:tr h="572429">
                <a:tc>
                  <a:txBody>
                    <a:bodyPr/>
                    <a:lstStyle/>
                    <a:p>
                      <a:r>
                        <a:rPr lang="bn-IN" sz="3600" dirty="0" smtClean="0">
                          <a:latin typeface="NikoshBAN" panose="02000000000000000000" pitchFamily="2" charset="0"/>
                          <a:cs typeface="NikoshBAN" panose="02000000000000000000" pitchFamily="2" charset="0"/>
                        </a:rPr>
                        <a:t>১। </a:t>
                      </a:r>
                      <a:endParaRPr lang="en-US" sz="3600" dirty="0">
                        <a:latin typeface="NikoshBAN" panose="02000000000000000000" pitchFamily="2" charset="0"/>
                        <a:cs typeface="NikoshBAN" panose="02000000000000000000" pitchFamily="2" charset="0"/>
                      </a:endParaRPr>
                    </a:p>
                  </a:txBody>
                  <a:tcPr/>
                </a:tc>
                <a:tc>
                  <a:txBody>
                    <a:bodyPr/>
                    <a:lstStyle/>
                    <a:p>
                      <a:endParaRPr lang="en-US"/>
                    </a:p>
                  </a:txBody>
                  <a:tcPr/>
                </a:tc>
                <a:tc>
                  <a:txBody>
                    <a:bodyPr/>
                    <a:lstStyle/>
                    <a:p>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870364000"/>
                  </a:ext>
                </a:extLst>
              </a:tr>
              <a:tr h="572429">
                <a:tc>
                  <a:txBody>
                    <a:bodyPr/>
                    <a:lstStyle/>
                    <a:p>
                      <a:r>
                        <a:rPr lang="bn-IN" sz="3600" dirty="0" smtClean="0">
                          <a:latin typeface="NikoshBAN" panose="02000000000000000000" pitchFamily="2" charset="0"/>
                          <a:cs typeface="NikoshBAN" panose="02000000000000000000" pitchFamily="2" charset="0"/>
                        </a:rPr>
                        <a:t>২। </a:t>
                      </a:r>
                      <a:endParaRPr lang="en-US" sz="3600" dirty="0">
                        <a:latin typeface="NikoshBAN" panose="02000000000000000000" pitchFamily="2" charset="0"/>
                        <a:cs typeface="NikoshBAN" panose="02000000000000000000" pitchFamily="2" charset="0"/>
                      </a:endParaRPr>
                    </a:p>
                  </a:txBody>
                  <a:tcPr/>
                </a:tc>
                <a:tc>
                  <a:txBody>
                    <a:bodyPr/>
                    <a:lstStyle/>
                    <a:p>
                      <a:endParaRPr lang="en-US"/>
                    </a:p>
                  </a:txBody>
                  <a:tcPr/>
                </a:tc>
                <a:tc>
                  <a:txBody>
                    <a:bodyPr/>
                    <a:lstStyle/>
                    <a:p>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926875372"/>
                  </a:ext>
                </a:extLst>
              </a:tr>
              <a:tr h="572429">
                <a:tc>
                  <a:txBody>
                    <a:bodyPr/>
                    <a:lstStyle/>
                    <a:p>
                      <a:r>
                        <a:rPr lang="bn-IN" sz="3600" dirty="0" smtClean="0">
                          <a:latin typeface="NikoshBAN" panose="02000000000000000000" pitchFamily="2" charset="0"/>
                          <a:cs typeface="NikoshBAN" panose="02000000000000000000" pitchFamily="2" charset="0"/>
                        </a:rPr>
                        <a:t>৩। </a:t>
                      </a:r>
                      <a:endParaRPr lang="en-US" sz="3600" dirty="0">
                        <a:latin typeface="NikoshBAN" panose="02000000000000000000" pitchFamily="2" charset="0"/>
                        <a:cs typeface="NikoshBAN" panose="02000000000000000000" pitchFamily="2" charset="0"/>
                      </a:endParaRPr>
                    </a:p>
                  </a:txBody>
                  <a:tcPr/>
                </a:tc>
                <a:tc>
                  <a:txBody>
                    <a:bodyPr/>
                    <a:lstStyle/>
                    <a:p>
                      <a:endParaRPr lang="en-US" dirty="0"/>
                    </a:p>
                  </a:txBody>
                  <a:tcPr/>
                </a:tc>
                <a:tc>
                  <a:txBody>
                    <a:bodyPr/>
                    <a:lstStyle/>
                    <a:p>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18816555"/>
                  </a:ext>
                </a:extLst>
              </a:tr>
              <a:tr h="572429">
                <a:tc gridSpan="3">
                  <a:txBody>
                    <a:bodyPr/>
                    <a:lstStyle/>
                    <a:p>
                      <a:endParaRPr lang="en-US" sz="3600" dirty="0">
                        <a:latin typeface="NikoshBAN" panose="02000000000000000000" pitchFamily="2" charset="0"/>
                        <a:cs typeface="NikoshBAN" panose="02000000000000000000" pitchFamily="2" charset="0"/>
                      </a:endParaRPr>
                    </a:p>
                  </a:txBody>
                  <a:tcPr/>
                </a:tc>
                <a:tc hMerge="1">
                  <a:txBody>
                    <a:bodyPr/>
                    <a:lstStyle/>
                    <a:p>
                      <a:endParaRPr lang="en-US" sz="2400" dirty="0">
                        <a:latin typeface="NikoshBAN" panose="02000000000000000000" pitchFamily="2" charset="0"/>
                        <a:cs typeface="NikoshBAN" panose="02000000000000000000" pitchFamily="2" charset="0"/>
                      </a:endParaRPr>
                    </a:p>
                  </a:txBody>
                  <a:tcPr/>
                </a:tc>
                <a:tc hMerge="1">
                  <a:txBody>
                    <a:bodyPr/>
                    <a:lstStyle/>
                    <a:p>
                      <a:endParaRPr lang="en-US" sz="240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06640261"/>
                  </a:ext>
                </a:extLst>
              </a:tr>
            </a:tbl>
          </a:graphicData>
        </a:graphic>
      </p:graphicFrame>
      <p:sp>
        <p:nvSpPr>
          <p:cNvPr id="9" name="Rectangle 8"/>
          <p:cNvSpPr/>
          <p:nvPr/>
        </p:nvSpPr>
        <p:spPr>
          <a:xfrm>
            <a:off x="3315154" y="294604"/>
            <a:ext cx="1561646" cy="584775"/>
          </a:xfrm>
          <a:prstGeom prst="rect">
            <a:avLst/>
          </a:prstGeom>
          <a:solidFill>
            <a:schemeClr val="accent3">
              <a:lumMod val="40000"/>
              <a:lumOff val="60000"/>
            </a:schemeClr>
          </a:solidFill>
          <a:ln w="9525">
            <a:solidFill>
              <a:schemeClr val="tx1"/>
            </a:solidFill>
          </a:ln>
        </p:spPr>
        <p:txBody>
          <a:bodyPr wrap="none">
            <a:spAutoFit/>
          </a:bodyPr>
          <a:lstStyle/>
          <a:p>
            <a:r>
              <a:rPr lang="bn-IN" sz="3200" dirty="0" smtClean="0">
                <a:latin typeface="NikoshBAN" panose="02000000000000000000" pitchFamily="2" charset="0"/>
                <a:cs typeface="NikoshBAN" panose="02000000000000000000" pitchFamily="2" charset="0"/>
              </a:rPr>
              <a:t>মূল্যায়ন    </a:t>
            </a:r>
            <a:endParaRPr lang="en-US" sz="3200" dirty="0"/>
          </a:p>
        </p:txBody>
      </p:sp>
      <p:sp>
        <p:nvSpPr>
          <p:cNvPr id="11" name="TextBox 10"/>
          <p:cNvSpPr txBox="1"/>
          <p:nvPr/>
        </p:nvSpPr>
        <p:spPr>
          <a:xfrm>
            <a:off x="2209800" y="5063111"/>
            <a:ext cx="2667000" cy="1815882"/>
          </a:xfrm>
          <a:prstGeom prst="rect">
            <a:avLst/>
          </a:prstGeom>
          <a:noFill/>
          <a:ln>
            <a:solidFill>
              <a:schemeClr val="tx1"/>
            </a:solidFill>
            <a:prstDash val="dash"/>
          </a:ln>
        </p:spPr>
        <p:txBody>
          <a:bodyPr wrap="square" rtlCol="0">
            <a:spAutoFit/>
          </a:bodyPr>
          <a:lstStyle/>
          <a:p>
            <a:pPr fontAlgn="t"/>
            <a:r>
              <a:rPr lang="bn-IN" sz="2800" b="1" dirty="0">
                <a:latin typeface="NikoshBAN" panose="02000000000000000000" pitchFamily="2" charset="0"/>
                <a:cs typeface="NikoshBAN" panose="02000000000000000000" pitchFamily="2" charset="0"/>
              </a:rPr>
              <a:t>শুকতারা </a:t>
            </a:r>
            <a:endParaRPr lang="en-US" sz="2800" dirty="0">
              <a:latin typeface="NikoshBAN" panose="02000000000000000000" pitchFamily="2" charset="0"/>
              <a:cs typeface="NikoshBAN" panose="02000000000000000000" pitchFamily="2" charset="0"/>
            </a:endParaRPr>
          </a:p>
          <a:p>
            <a:pPr fontAlgn="t"/>
            <a:r>
              <a:rPr lang="bn-IN" sz="2800" dirty="0">
                <a:latin typeface="NikoshBAN" panose="02000000000000000000" pitchFamily="2" charset="0"/>
                <a:cs typeface="NikoshBAN" panose="02000000000000000000" pitchFamily="2" charset="0"/>
              </a:rPr>
              <a:t>পিঁপড়ে</a:t>
            </a:r>
            <a:endParaRPr lang="en-US" sz="2800" dirty="0">
              <a:latin typeface="NikoshBAN" panose="02000000000000000000" pitchFamily="2" charset="0"/>
              <a:cs typeface="NikoshBAN" panose="02000000000000000000" pitchFamily="2" charset="0"/>
            </a:endParaRPr>
          </a:p>
          <a:p>
            <a:pPr fontAlgn="t"/>
            <a:r>
              <a:rPr lang="bn-IN" sz="2800" dirty="0">
                <a:latin typeface="NikoshBAN" panose="02000000000000000000" pitchFamily="2" charset="0"/>
                <a:cs typeface="NikoshBAN" panose="02000000000000000000" pitchFamily="2" charset="0"/>
              </a:rPr>
              <a:t> রান্না ঘরের বাসন গুলি </a:t>
            </a:r>
            <a:endParaRPr lang="en-US" sz="2800" dirty="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sp>
        <p:nvSpPr>
          <p:cNvPr id="12" name="TextBox 11"/>
          <p:cNvSpPr txBox="1"/>
          <p:nvPr/>
        </p:nvSpPr>
        <p:spPr>
          <a:xfrm>
            <a:off x="5562600" y="5063111"/>
            <a:ext cx="3124200" cy="1815882"/>
          </a:xfrm>
          <a:prstGeom prst="rect">
            <a:avLst/>
          </a:prstGeom>
          <a:noFill/>
          <a:ln>
            <a:solidFill>
              <a:schemeClr val="tx1"/>
            </a:solidFill>
            <a:prstDash val="sysDash"/>
          </a:ln>
        </p:spPr>
        <p:txBody>
          <a:bodyPr wrap="square" rtlCol="0">
            <a:spAutoFit/>
          </a:bodyPr>
          <a:lstStyle/>
          <a:p>
            <a:pPr algn="ctr" fontAlgn="t"/>
            <a:r>
              <a:rPr lang="bn-IN" sz="2800" b="1" dirty="0">
                <a:latin typeface="NikoshBAN" panose="02000000000000000000" pitchFamily="2" charset="0"/>
                <a:cs typeface="NikoshBAN" panose="02000000000000000000" pitchFamily="2" charset="0"/>
              </a:rPr>
              <a:t>কয়লা </a:t>
            </a:r>
            <a:endParaRPr lang="en-US" sz="2800" dirty="0">
              <a:latin typeface="NikoshBAN" panose="02000000000000000000" pitchFamily="2" charset="0"/>
              <a:cs typeface="NikoshBAN" panose="02000000000000000000" pitchFamily="2" charset="0"/>
            </a:endParaRPr>
          </a:p>
          <a:p>
            <a:pPr algn="ctr" fontAlgn="t"/>
            <a:r>
              <a:rPr lang="bn-IN" sz="2800" dirty="0">
                <a:latin typeface="NikoshBAN" panose="02000000000000000000" pitchFamily="2" charset="0"/>
                <a:cs typeface="NikoshBAN" panose="02000000000000000000" pitchFamily="2" charset="0"/>
              </a:rPr>
              <a:t>ভোলতা ভিমরুল </a:t>
            </a:r>
            <a:endParaRPr lang="en-US" sz="2800" dirty="0">
              <a:latin typeface="NikoshBAN" panose="02000000000000000000" pitchFamily="2" charset="0"/>
              <a:cs typeface="NikoshBAN" panose="02000000000000000000" pitchFamily="2" charset="0"/>
            </a:endParaRPr>
          </a:p>
          <a:p>
            <a:pPr algn="ctr" fontAlgn="t"/>
            <a:r>
              <a:rPr lang="bn-IN" sz="2800" dirty="0">
                <a:latin typeface="NikoshBAN" panose="02000000000000000000" pitchFamily="2" charset="0"/>
                <a:cs typeface="NikoshBAN" panose="02000000000000000000" pitchFamily="2" charset="0"/>
              </a:rPr>
              <a:t>মিটসেফ </a:t>
            </a:r>
            <a:endParaRPr lang="en-US" sz="2800" dirty="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2205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3951" y="1143000"/>
            <a:ext cx="7157049" cy="533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endParaRPr lang="bn-BD" sz="3200" dirty="0">
              <a:solidFill>
                <a:schemeClr val="tx1"/>
              </a:solidFill>
              <a:latin typeface="NikoshBAN" pitchFamily="2" charset="0"/>
              <a:cs typeface="NikoshBAN" pitchFamily="2" charset="0"/>
            </a:endParaRPr>
          </a:p>
        </p:txBody>
      </p:sp>
      <p:sp>
        <p:nvSpPr>
          <p:cNvPr id="29" name="Rectangle 28"/>
          <p:cNvSpPr/>
          <p:nvPr/>
        </p:nvSpPr>
        <p:spPr>
          <a:xfrm>
            <a:off x="1122871" y="2286000"/>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2800" dirty="0" smtClean="0">
                <a:solidFill>
                  <a:schemeClr val="tx1"/>
                </a:solidFill>
                <a:latin typeface="NikoshBAN" pitchFamily="2" charset="0"/>
                <a:cs typeface="NikoshBAN" pitchFamily="2" charset="0"/>
              </a:rPr>
              <a:t>(ক) শানু </a:t>
            </a:r>
            <a:endParaRPr lang="en-US" sz="2800" dirty="0"/>
          </a:p>
        </p:txBody>
      </p:sp>
      <p:sp>
        <p:nvSpPr>
          <p:cNvPr id="30" name="Rectangle 29"/>
          <p:cNvSpPr/>
          <p:nvPr/>
        </p:nvSpPr>
        <p:spPr>
          <a:xfrm>
            <a:off x="5029200" y="2133600"/>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bn-IN" sz="2800" dirty="0" smtClean="0">
                <a:solidFill>
                  <a:schemeClr val="tx1"/>
                </a:solidFill>
                <a:latin typeface="NikoshBAN" pitchFamily="2" charset="0"/>
                <a:cs typeface="NikoshBAN" pitchFamily="2" charset="0"/>
              </a:rPr>
              <a:t>গদাই </a:t>
            </a:r>
            <a:r>
              <a:rPr lang="en-US" sz="2800" dirty="0" smtClean="0">
                <a:solidFill>
                  <a:schemeClr val="tx1"/>
                </a:solidFill>
                <a:latin typeface="NikoshBAN" pitchFamily="2" charset="0"/>
                <a:cs typeface="NikoshBAN" pitchFamily="2" charset="0"/>
              </a:rPr>
              <a:t> </a:t>
            </a:r>
            <a:endParaRPr lang="en-US" sz="2800" dirty="0"/>
          </a:p>
        </p:txBody>
      </p:sp>
      <p:sp>
        <p:nvSpPr>
          <p:cNvPr id="31" name="Rectangle 30"/>
          <p:cNvSpPr/>
          <p:nvPr/>
        </p:nvSpPr>
        <p:spPr>
          <a:xfrm>
            <a:off x="1150188" y="2979343"/>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bn-IN" sz="2800" dirty="0" smtClean="0">
                <a:solidFill>
                  <a:schemeClr val="tx1"/>
                </a:solidFill>
                <a:latin typeface="NikoshBAN" pitchFamily="2" charset="0"/>
                <a:cs typeface="NikoshBAN" pitchFamily="2" charset="0"/>
              </a:rPr>
              <a:t>পুঁটি </a:t>
            </a:r>
            <a:endParaRPr lang="en-US" sz="2800" dirty="0"/>
          </a:p>
        </p:txBody>
      </p:sp>
      <p:sp>
        <p:nvSpPr>
          <p:cNvPr id="32" name="Rectangle 31"/>
          <p:cNvSpPr/>
          <p:nvPr/>
        </p:nvSpPr>
        <p:spPr>
          <a:xfrm>
            <a:off x="5029200" y="2817168"/>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bn-IN" sz="2800" dirty="0" smtClean="0">
                <a:solidFill>
                  <a:schemeClr val="tx1"/>
                </a:solidFill>
                <a:latin typeface="NikoshBAN" pitchFamily="2" charset="0"/>
                <a:cs typeface="NikoshBAN" pitchFamily="2" charset="0"/>
              </a:rPr>
              <a:t>গোপাল </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1828800" y="838200"/>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2" name="Rectangle 1"/>
          <p:cNvSpPr/>
          <p:nvPr/>
        </p:nvSpPr>
        <p:spPr>
          <a:xfrm>
            <a:off x="1088365" y="1528459"/>
            <a:ext cx="6767423" cy="584775"/>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১। </a:t>
            </a:r>
            <a:r>
              <a:rPr lang="en-US"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মিনু কয়লা ভাঙার হাতুড়িটার </a:t>
            </a:r>
            <a:r>
              <a:rPr lang="bn-IN" sz="3200" dirty="0" smtClean="0">
                <a:latin typeface="NikoshBAN" panose="02000000000000000000" pitchFamily="2" charset="0"/>
                <a:cs typeface="NikoshBAN" panose="02000000000000000000" pitchFamily="2" charset="0"/>
              </a:rPr>
              <a:t>কি </a:t>
            </a:r>
            <a:r>
              <a:rPr lang="bn-IN" sz="3200" dirty="0">
                <a:latin typeface="NikoshBAN" panose="02000000000000000000" pitchFamily="2" charset="0"/>
                <a:cs typeface="NikoshBAN" panose="02000000000000000000" pitchFamily="2" charset="0"/>
              </a:rPr>
              <a:t>নাম দিয়েছিল</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12" name="Rectangle 11"/>
          <p:cNvSpPr/>
          <p:nvPr/>
        </p:nvSpPr>
        <p:spPr>
          <a:xfrm>
            <a:off x="872706" y="3799582"/>
            <a:ext cx="8042694" cy="1077218"/>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১। </a:t>
            </a:r>
            <a:r>
              <a:rPr lang="en-US" sz="3200" dirty="0" smtClean="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মিনু’ গল্পে হারু</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বারু</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কারু—এগুলো কিসের নাম</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sp>
        <p:nvSpPr>
          <p:cNvPr id="13" name="Rectangle 12"/>
          <p:cNvSpPr/>
          <p:nvPr/>
        </p:nvSpPr>
        <p:spPr>
          <a:xfrm>
            <a:off x="1150188" y="4800600"/>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2800" dirty="0" smtClean="0">
                <a:solidFill>
                  <a:schemeClr val="tx1"/>
                </a:solidFill>
                <a:latin typeface="NikoshBAN" pitchFamily="2" charset="0"/>
                <a:cs typeface="NikoshBAN" pitchFamily="2" charset="0"/>
              </a:rPr>
              <a:t>(ক) গেলাসের  </a:t>
            </a:r>
            <a:endParaRPr lang="en-US" sz="2800" dirty="0"/>
          </a:p>
        </p:txBody>
      </p:sp>
      <p:sp>
        <p:nvSpPr>
          <p:cNvPr id="14" name="Rectangle 13"/>
          <p:cNvSpPr/>
          <p:nvPr/>
        </p:nvSpPr>
        <p:spPr>
          <a:xfrm>
            <a:off x="4800600" y="4724400"/>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bn-IN" sz="2800" dirty="0" smtClean="0">
                <a:solidFill>
                  <a:schemeClr val="tx1"/>
                </a:solidFill>
                <a:latin typeface="NikoshBAN" pitchFamily="2" charset="0"/>
                <a:cs typeface="NikoshBAN" pitchFamily="2" charset="0"/>
              </a:rPr>
              <a:t>পাতিলের  </a:t>
            </a:r>
            <a:r>
              <a:rPr lang="en-US" sz="2800" dirty="0" smtClean="0">
                <a:solidFill>
                  <a:schemeClr val="tx1"/>
                </a:solidFill>
                <a:latin typeface="NikoshBAN" pitchFamily="2" charset="0"/>
                <a:cs typeface="NikoshBAN" pitchFamily="2" charset="0"/>
              </a:rPr>
              <a:t> </a:t>
            </a:r>
            <a:endParaRPr lang="en-US" sz="2800" dirty="0"/>
          </a:p>
        </p:txBody>
      </p:sp>
      <p:sp>
        <p:nvSpPr>
          <p:cNvPr id="15" name="Rectangle 14"/>
          <p:cNvSpPr/>
          <p:nvPr/>
        </p:nvSpPr>
        <p:spPr>
          <a:xfrm>
            <a:off x="1219200" y="5539180"/>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bn-IN" sz="2800" dirty="0" smtClean="0">
                <a:solidFill>
                  <a:schemeClr val="tx1"/>
                </a:solidFill>
                <a:latin typeface="NikoshBAN" pitchFamily="2" charset="0"/>
                <a:cs typeface="NikoshBAN" pitchFamily="2" charset="0"/>
              </a:rPr>
              <a:t>জগের  </a:t>
            </a:r>
            <a:endParaRPr lang="en-US" sz="2800" dirty="0"/>
          </a:p>
        </p:txBody>
      </p:sp>
      <p:sp>
        <p:nvSpPr>
          <p:cNvPr id="16" name="Rectangle 15"/>
          <p:cNvSpPr/>
          <p:nvPr/>
        </p:nvSpPr>
        <p:spPr>
          <a:xfrm>
            <a:off x="4800600" y="5497923"/>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bn-IN" sz="2800" dirty="0" smtClean="0">
                <a:solidFill>
                  <a:schemeClr val="tx1"/>
                </a:solidFill>
                <a:latin typeface="NikoshBAN" pitchFamily="2" charset="0"/>
                <a:cs typeface="NikoshBAN" pitchFamily="2" charset="0"/>
              </a:rPr>
              <a:t>গামলার  </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18" name="Rectangle 17"/>
          <p:cNvSpPr/>
          <p:nvPr/>
        </p:nvSpPr>
        <p:spPr>
          <a:xfrm>
            <a:off x="3048000" y="177225"/>
            <a:ext cx="1561646" cy="584775"/>
          </a:xfrm>
          <a:prstGeom prst="rect">
            <a:avLst/>
          </a:prstGeom>
          <a:solidFill>
            <a:schemeClr val="accent3">
              <a:lumMod val="40000"/>
              <a:lumOff val="60000"/>
            </a:schemeClr>
          </a:solidFill>
          <a:ln w="9525">
            <a:solidFill>
              <a:schemeClr val="tx1"/>
            </a:solidFill>
          </a:ln>
        </p:spPr>
        <p:txBody>
          <a:bodyPr wrap="none">
            <a:spAutoFit/>
          </a:bodyPr>
          <a:lstStyle/>
          <a:p>
            <a:r>
              <a:rPr lang="bn-IN" sz="3200" dirty="0" smtClean="0">
                <a:latin typeface="NikoshBAN" panose="02000000000000000000" pitchFamily="2" charset="0"/>
                <a:cs typeface="NikoshBAN" panose="02000000000000000000" pitchFamily="2" charset="0"/>
              </a:rPr>
              <a:t>মূল্যায়ন    </a:t>
            </a:r>
            <a:endParaRPr lang="en-US" sz="3200" dirty="0"/>
          </a:p>
        </p:txBody>
      </p:sp>
      <p:sp>
        <p:nvSpPr>
          <p:cNvPr id="3" name="Oval 2"/>
          <p:cNvSpPr/>
          <p:nvPr/>
        </p:nvSpPr>
        <p:spPr>
          <a:xfrm>
            <a:off x="5334000" y="2133600"/>
            <a:ext cx="6096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371600" y="4800600"/>
            <a:ext cx="6096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805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6800" y="5638800"/>
            <a:ext cx="7848600" cy="646331"/>
          </a:xfrm>
          <a:prstGeom prst="rect">
            <a:avLst/>
          </a:prstGeom>
        </p:spPr>
        <p:txBody>
          <a:bodyPr wrap="square">
            <a:spAutoFit/>
          </a:bodyPr>
          <a:lstStyle/>
          <a:p>
            <a:pPr lvl="0"/>
            <a:r>
              <a:rPr lang="as-IN" sz="3600" dirty="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মিনু</a:t>
            </a:r>
            <a:r>
              <a:rPr lang="as-IN" sz="3600" dirty="0">
                <a:latin typeface="NikoshBAN" panose="02000000000000000000" pitchFamily="2" charset="0"/>
                <a:cs typeface="NikoshBAN" panose="02000000000000000000" pitchFamily="2" charset="0"/>
              </a:rPr>
              <a:t> খুব </a:t>
            </a:r>
            <a:r>
              <a:rPr lang="as-IN" sz="3600" dirty="0" smtClean="0">
                <a:latin typeface="NikoshBAN" panose="02000000000000000000" pitchFamily="2" charset="0"/>
                <a:cs typeface="NikoshBAN" panose="02000000000000000000" pitchFamily="2" charset="0"/>
              </a:rPr>
              <a:t>ভোরে</a:t>
            </a:r>
            <a:r>
              <a:rPr lang="bn-IN"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ঘুম</a:t>
            </a:r>
            <a:r>
              <a:rPr lang="as-IN" sz="3600" dirty="0">
                <a:latin typeface="NikoshBAN" panose="02000000000000000000" pitchFamily="2" charset="0"/>
                <a:cs typeface="NikoshBAN" panose="02000000000000000000" pitchFamily="2" charset="0"/>
              </a:rPr>
              <a:t> থেকে উঠতে </a:t>
            </a:r>
            <a:r>
              <a:rPr lang="as-IN" sz="3600" dirty="0" smtClean="0">
                <a:latin typeface="NikoshBAN" panose="02000000000000000000" pitchFamily="2" charset="0"/>
                <a:cs typeface="NikoshBAN" panose="02000000000000000000" pitchFamily="2" charset="0"/>
              </a:rPr>
              <a:t>হতো</a:t>
            </a:r>
            <a:r>
              <a:rPr lang="bn-IN"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কেন</a:t>
            </a:r>
            <a:r>
              <a:rPr lang="as-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nvGrpSpPr>
          <p:cNvPr id="11" name="Group 10"/>
          <p:cNvGrpSpPr/>
          <p:nvPr/>
        </p:nvGrpSpPr>
        <p:grpSpPr>
          <a:xfrm>
            <a:off x="1752600" y="0"/>
            <a:ext cx="4320207" cy="4346714"/>
            <a:chOff x="7354957" y="1643270"/>
            <a:chExt cx="4320207" cy="4346714"/>
          </a:xfrm>
        </p:grpSpPr>
        <p:sp>
          <p:nvSpPr>
            <p:cNvPr id="12" name="Isosceles Triangle 11"/>
            <p:cNvSpPr/>
            <p:nvPr/>
          </p:nvSpPr>
          <p:spPr>
            <a:xfrm>
              <a:off x="7354957" y="1643270"/>
              <a:ext cx="4320207" cy="2239619"/>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45287" y="3882889"/>
              <a:ext cx="3432313" cy="210709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82610" y="4465983"/>
              <a:ext cx="530087" cy="556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326218" y="4465983"/>
              <a:ext cx="530087" cy="1524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439402" y="4525618"/>
              <a:ext cx="530087" cy="556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3094209" y="4543748"/>
            <a:ext cx="1636987" cy="584775"/>
          </a:xfrm>
          <a:prstGeom prst="rect">
            <a:avLst/>
          </a:prstGeom>
        </p:spPr>
        <p:txBody>
          <a:bodyPr wrap="none">
            <a:spAutoFit/>
          </a:bodyPr>
          <a:lstStyle/>
          <a:p>
            <a:pPr algn="ctr"/>
            <a:r>
              <a:rPr lang="bn-IN" sz="3200" dirty="0">
                <a:latin typeface="NikoshBAN" pitchFamily="2" charset="0"/>
                <a:cs typeface="NikoshBAN" pitchFamily="2" charset="0"/>
              </a:rPr>
              <a:t>বাড়ির কাজ</a:t>
            </a:r>
            <a:endParaRPr lang="en-US" sz="3200" dirty="0">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00" y="1676400"/>
            <a:ext cx="4307114" cy="2123658"/>
          </a:xfrm>
          <a:prstGeom prst="rect">
            <a:avLst/>
          </a:prstGeom>
          <a:noFill/>
        </p:spPr>
        <p:txBody>
          <a:bodyPr wrap="square" rtlCol="0">
            <a:spAutoFit/>
          </a:bodyPr>
          <a:lstStyle/>
          <a:p>
            <a:r>
              <a:rPr lang="bn-BD" sz="4400" dirty="0" smtClean="0">
                <a:latin typeface="NikoshBAN" pitchFamily="2" charset="0"/>
                <a:cs typeface="NikoshBAN" pitchFamily="2" charset="0"/>
              </a:rPr>
              <a:t>   </a:t>
            </a:r>
          </a:p>
          <a:p>
            <a:r>
              <a:rPr lang="bn-BD" sz="4400" b="1" dirty="0" smtClean="0">
                <a:ln w="1905"/>
                <a:effectLst>
                  <a:innerShdw blurRad="69850" dist="43180" dir="5400000">
                    <a:srgbClr val="000000">
                      <a:alpha val="65000"/>
                    </a:srgbClr>
                  </a:innerShdw>
                </a:effectLst>
                <a:latin typeface="NikoshBAN" pitchFamily="2" charset="0"/>
                <a:cs typeface="NikoshBAN" pitchFamily="2" charset="0"/>
              </a:rPr>
              <a:t>সবাইকে</a:t>
            </a:r>
            <a:r>
              <a:rPr lang="bn-BD" sz="4400" b="1" dirty="0">
                <a:ln w="1905"/>
                <a:effectLst>
                  <a:innerShdw blurRad="69850" dist="43180" dir="5400000">
                    <a:srgbClr val="000000">
                      <a:alpha val="65000"/>
                    </a:srgbClr>
                  </a:innerShdw>
                </a:effectLst>
                <a:latin typeface="NikoshBAN" pitchFamily="2" charset="0"/>
                <a:cs typeface="NikoshBAN" pitchFamily="2" charset="0"/>
              </a:rPr>
              <a:t> </a:t>
            </a:r>
            <a:r>
              <a:rPr lang="bn-BD" sz="4400" b="1" dirty="0" smtClean="0">
                <a:latin typeface="NikoshBAN" pitchFamily="2" charset="0"/>
                <a:cs typeface="NikoshBAN" pitchFamily="2" charset="0"/>
              </a:rPr>
              <a:t>ধন্যবাদ</a:t>
            </a:r>
            <a:endParaRPr lang="en-US" sz="4400" b="1" dirty="0" smtClean="0">
              <a:latin typeface="NikoshBAN" pitchFamily="2" charset="0"/>
              <a:cs typeface="NikoshBAN" pitchFamily="2" charset="0"/>
            </a:endParaRPr>
          </a:p>
          <a:p>
            <a:endParaRPr lang="en-US" sz="4400"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95400" y="0"/>
            <a:ext cx="6477000" cy="533399"/>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ছবি</a:t>
            </a:r>
            <a:r>
              <a:rPr lang="en-US" sz="3200" dirty="0" err="1" smtClean="0">
                <a:latin typeface="NikoshBAN" pitchFamily="2" charset="0"/>
                <a:cs typeface="NikoshBAN" pitchFamily="2" charset="0"/>
              </a:rPr>
              <a:t>গুলোর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6" name="Rounded Rectangle 15"/>
          <p:cNvSpPr/>
          <p:nvPr/>
        </p:nvSpPr>
        <p:spPr>
          <a:xfrm>
            <a:off x="575809" y="42079"/>
            <a:ext cx="7729991" cy="838201"/>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 </a:t>
            </a:r>
            <a:r>
              <a:rPr lang="en-US" sz="3200" dirty="0" err="1">
                <a:latin typeface="NikoshBAN" pitchFamily="2" charset="0"/>
                <a:cs typeface="NikoshBAN" pitchFamily="2" charset="0"/>
              </a:rPr>
              <a:t>ভেবে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bn-BD" sz="3200" dirty="0" smtClean="0">
                <a:latin typeface="NikoshBAN" pitchFamily="2" charset="0"/>
                <a:cs typeface="NikoshBAN" pitchFamily="2" charset="0"/>
              </a:rPr>
              <a:t>বাক্যগুলোর প্রথম বর্ণ দিয়ে গঠিত নামের </a:t>
            </a:r>
            <a:r>
              <a:rPr lang="en-US" sz="3200" dirty="0" err="1" smtClean="0">
                <a:latin typeface="NikoshBAN" pitchFamily="2" charset="0"/>
                <a:cs typeface="NikoshBAN" pitchFamily="2" charset="0"/>
              </a:rPr>
              <a:t>মেয়েটি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9" name="TextBox 18"/>
          <p:cNvSpPr txBox="1"/>
          <p:nvPr/>
        </p:nvSpPr>
        <p:spPr>
          <a:xfrm>
            <a:off x="5546678" y="5799540"/>
            <a:ext cx="3124200" cy="769441"/>
          </a:xfrm>
          <a:prstGeom prst="rect">
            <a:avLst/>
          </a:prstGeom>
          <a:noFill/>
        </p:spPr>
        <p:txBody>
          <a:bodyPr wrap="square" rtlCol="0">
            <a:spAutoFit/>
          </a:bodyPr>
          <a:lstStyle/>
          <a:p>
            <a:pPr algn="ctr"/>
            <a:r>
              <a:rPr lang="bn-BD"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উ</a:t>
            </a:r>
            <a:r>
              <a:rPr lang="en-US" sz="3200" dirty="0" err="1" smtClean="0">
                <a:latin typeface="NikoshBAN" pitchFamily="2" charset="0"/>
                <a:cs typeface="NikoshBAN" pitchFamily="2" charset="0"/>
              </a:rPr>
              <a:t>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p>
        </p:txBody>
      </p:sp>
      <p:sp>
        <p:nvSpPr>
          <p:cNvPr id="21" name="TextBox 20"/>
          <p:cNvSpPr txBox="1"/>
          <p:nvPr/>
        </p:nvSpPr>
        <p:spPr>
          <a:xfrm>
            <a:off x="190500" y="2876297"/>
            <a:ext cx="3666218" cy="769441"/>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মি</a:t>
            </a:r>
            <a:r>
              <a:rPr lang="en-US" sz="3200" dirty="0" err="1" smtClean="0">
                <a:latin typeface="NikoshBAN" pitchFamily="2" charset="0"/>
                <a:cs typeface="NikoshBAN" pitchFamily="2" charset="0"/>
              </a:rPr>
              <a:t>টসেফে</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endParaRPr lang="en-US" sz="32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741" r="13943"/>
          <a:stretch/>
        </p:blipFill>
        <p:spPr>
          <a:xfrm>
            <a:off x="457200" y="1001135"/>
            <a:ext cx="2438400" cy="183504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878" y="3818340"/>
            <a:ext cx="1981200" cy="198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24871" r="19753"/>
          <a:stretch/>
        </p:blipFill>
        <p:spPr>
          <a:xfrm>
            <a:off x="6003878" y="980654"/>
            <a:ext cx="2301922" cy="1991146"/>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5257800" y="2876296"/>
            <a:ext cx="4343400" cy="769441"/>
          </a:xfrm>
          <a:prstGeom prst="rect">
            <a:avLst/>
          </a:prstGeom>
          <a:noFill/>
        </p:spPr>
        <p:txBody>
          <a:bodyPr wrap="square" rtlCol="0">
            <a:spAutoFit/>
          </a:bodyPr>
          <a:lstStyle/>
          <a:p>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en-US" sz="4400" b="1" dirty="0" smtClean="0">
                <a:solidFill>
                  <a:schemeClr val="accent6">
                    <a:lumMod val="75000"/>
                  </a:schemeClr>
                </a:solidFill>
                <a:latin typeface="NikoshBAN" pitchFamily="2" charset="0"/>
                <a:cs typeface="NikoshBAN" pitchFamily="2" charset="0"/>
              </a:rPr>
              <a:t>ই</a:t>
            </a:r>
            <a:r>
              <a:rPr lang="bn-BD" sz="3200" dirty="0" smtClean="0">
                <a:latin typeface="NikoshBAN" pitchFamily="2" charset="0"/>
                <a:cs typeface="NikoshBAN" pitchFamily="2" charset="0"/>
              </a:rPr>
              <a:t>ন্দ্রিয়ের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সাহায্যে</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বুঝে</a:t>
            </a:r>
            <a:r>
              <a:rPr lang="en-US" sz="3200" dirty="0" smtClean="0">
                <a:latin typeface="NikoshBAN" pitchFamily="2" charset="0"/>
                <a:cs typeface="NikoshBAN" pitchFamily="2" charset="0"/>
              </a:rPr>
              <a:t> </a:t>
            </a:r>
            <a:endParaRPr lang="en-US" sz="2800" dirty="0" smtClean="0">
              <a:latin typeface="NikoshBAN" pitchFamily="2" charset="0"/>
              <a:cs typeface="NikoshBAN" pitchFamily="2" charset="0"/>
            </a:endParaRPr>
          </a:p>
        </p:txBody>
      </p:sp>
      <p:sp>
        <p:nvSpPr>
          <p:cNvPr id="24" name="Rounded Rectangle 23"/>
          <p:cNvSpPr/>
          <p:nvPr/>
        </p:nvSpPr>
        <p:spPr>
          <a:xfrm>
            <a:off x="2317613" y="5012859"/>
            <a:ext cx="1600200" cy="533400"/>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latin typeface="NikoshBAN" pitchFamily="2" charset="0"/>
                <a:cs typeface="NikoshBAN" pitchFamily="2" charset="0"/>
              </a:rPr>
              <a:t>মিনু</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26" name="Picture 25" descr="3284520627_97afacd0d0_o.jpg"/>
          <p:cNvPicPr>
            <a:picLocks noChangeAspect="1"/>
          </p:cNvPicPr>
          <p:nvPr/>
        </p:nvPicPr>
        <p:blipFill>
          <a:blip r:embed="rId6" cstate="print"/>
          <a:stretch>
            <a:fillRect/>
          </a:stretch>
        </p:blipFill>
        <p:spPr>
          <a:xfrm>
            <a:off x="3613985" y="2192361"/>
            <a:ext cx="1775117" cy="17751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1629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1+#ppt_w/2"/>
                                          </p:val>
                                        </p:tav>
                                        <p:tav tm="100000">
                                          <p:val>
                                            <p:strVal val="#ppt_x"/>
                                          </p:val>
                                        </p:tav>
                                      </p:tavLst>
                                    </p:anim>
                                    <p:anim calcmode="lin" valueType="num">
                                      <p:cBhvr additive="base">
                                        <p:cTn id="34"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9" grpId="0"/>
      <p:bldP spid="21" grpId="0"/>
      <p:bldP spid="2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TextBox 5"/>
          <p:cNvSpPr txBox="1"/>
          <p:nvPr/>
        </p:nvSpPr>
        <p:spPr>
          <a:xfrm>
            <a:off x="2362200" y="228600"/>
            <a:ext cx="2362200" cy="1569660"/>
          </a:xfrm>
          <a:prstGeom prst="rect">
            <a:avLst/>
          </a:prstGeom>
          <a:noFill/>
        </p:spPr>
        <p:txBody>
          <a:bodyPr wrap="square" rtlCol="0">
            <a:spAutoFit/>
          </a:bodyPr>
          <a:lstStyle/>
          <a:p>
            <a:pPr marL="54864" algn="ctr">
              <a:spcBef>
                <a:spcPct val="0"/>
              </a:spcBef>
              <a:defRPr/>
            </a:pPr>
            <a:r>
              <a:rPr lang="en-US" sz="6000" b="1" dirty="0" err="1" smtClean="0">
                <a:ln w="1905"/>
                <a:solidFill>
                  <a:srgbClr val="7030A0"/>
                </a:solidFill>
                <a:effectLst>
                  <a:innerShdw blurRad="69850" dist="43180" dir="5400000">
                    <a:srgbClr val="000000">
                      <a:alpha val="65000"/>
                    </a:srgbClr>
                  </a:innerShdw>
                </a:effectLst>
                <a:latin typeface="NikoshBAN" pitchFamily="2" charset="0"/>
                <a:cs typeface="NikoshBAN" pitchFamily="2" charset="0"/>
              </a:rPr>
              <a:t>মিনু</a:t>
            </a:r>
            <a:endParaRPr lang="en-US" sz="6000" b="1" dirty="0" smtClean="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a:p>
            <a:pPr marL="54864" algn="r">
              <a:spcBef>
                <a:spcPct val="0"/>
              </a:spcBef>
              <a:defRPr/>
            </a:pPr>
            <a:r>
              <a:rPr lang="bn-BD"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বন</a:t>
            </a:r>
            <a:r>
              <a:rPr lang="bn-BD" sz="3600" b="1" dirty="0" smtClean="0">
                <a:ln w="1905"/>
                <a:effectLst>
                  <a:innerShdw blurRad="69850" dist="43180" dir="5400000">
                    <a:srgbClr val="000000">
                      <a:alpha val="65000"/>
                    </a:srgbClr>
                  </a:innerShdw>
                </a:effectLst>
                <a:latin typeface="NikoshBAN" pitchFamily="2" charset="0"/>
                <a:cs typeface="NikoshBAN" pitchFamily="2" charset="0"/>
              </a:rPr>
              <a:t>ফু</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ল</a:t>
            </a:r>
            <a:endParaRPr lang="bn-BD" sz="2800" b="1" dirty="0" smtClean="0">
              <a:ln w="1905"/>
              <a:effectLst>
                <a:innerShdw blurRad="69850" dist="43180" dir="5400000">
                  <a:srgbClr val="000000">
                    <a:alpha val="65000"/>
                  </a:srgbClr>
                </a:inn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1828801"/>
            <a:ext cx="6791324" cy="4527549"/>
          </a:xfrm>
          <a:prstGeom prst="rect">
            <a:avLst/>
          </a:prstGeom>
        </p:spPr>
      </p:pic>
    </p:spTree>
    <p:extLst>
      <p:ext uri="{BB962C8B-B14F-4D97-AF65-F5344CB8AC3E}">
        <p14:creationId xmlns:p14="http://schemas.microsoft.com/office/powerpoint/2010/main" val="4178737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976718" y="174171"/>
            <a:ext cx="3962400" cy="914400"/>
          </a:xfrm>
          <a:prstGeom prst="verticalScroll">
            <a:avLst/>
          </a:prstGeom>
          <a:solidFill>
            <a:schemeClr val="accent2">
              <a:lumMod val="20000"/>
              <a:lumOff val="8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002060"/>
                </a:solidFill>
                <a:latin typeface="NikoshBAN" pitchFamily="2" charset="0"/>
                <a:cs typeface="NikoshBAN" pitchFamily="2" charset="0"/>
              </a:rPr>
              <a:t>শিখনফল</a:t>
            </a:r>
            <a:endParaRPr lang="en-US" sz="6600" b="1" dirty="0">
              <a:solidFill>
                <a:srgbClr val="002060"/>
              </a:solidFill>
              <a:latin typeface="NikoshBAN" pitchFamily="2" charset="0"/>
              <a:cs typeface="NikoshBAN" pitchFamily="2" charset="0"/>
            </a:endParaRPr>
          </a:p>
        </p:txBody>
      </p:sp>
      <p:sp>
        <p:nvSpPr>
          <p:cNvPr id="5" name="Round Diagonal Corner Rectangle 4"/>
          <p:cNvSpPr/>
          <p:nvPr/>
        </p:nvSpPr>
        <p:spPr>
          <a:xfrm>
            <a:off x="609600" y="1295400"/>
            <a:ext cx="7924800" cy="4953000"/>
          </a:xfrm>
          <a:prstGeom prst="round2DiagRect">
            <a:avLst>
              <a:gd name="adj1" fmla="val 16667"/>
              <a:gd name="adj2" fmla="val 0"/>
            </a:avLst>
          </a:prstGeom>
          <a:solidFill>
            <a:schemeClr val="bg1"/>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600" dirty="0" smtClean="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এই পাঠ</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buFont typeface="Wingdings" panose="05000000000000000000" pitchFamily="2" charset="2"/>
              <a:buChar char="Ø"/>
              <a:defRPr/>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লেখক পরিচিতি বলতে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p>
          <a:p>
            <a:pPr marL="571500" indent="-571500" algn="just">
              <a:buFont typeface="Wingdings" panose="05000000000000000000" pitchFamily="2" charset="2"/>
              <a:buChar char="Ø"/>
              <a:defRPr/>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নির্বাচিত অংশটুকু শুদ্ধ উচ্চারণে পড়তে পারবে।</a:t>
            </a:r>
          </a:p>
          <a:p>
            <a:pPr marL="628650" indent="-628650" algn="just">
              <a:buFont typeface="Wingdings" panose="05000000000000000000" pitchFamily="2" charset="2"/>
              <a:buChar char="Ø"/>
              <a:defRPr/>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571500" indent="-571500" algn="just">
              <a:buFont typeface="Wingdings" panose="05000000000000000000" pitchFamily="2" charset="2"/>
              <a:buChar char="Ø"/>
              <a:defRPr/>
            </a:pP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অংশটুকুর</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ভাবার্থ</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Up Arrow Callout 9"/>
          <p:cNvSpPr/>
          <p:nvPr/>
        </p:nvSpPr>
        <p:spPr>
          <a:xfrm>
            <a:off x="467264" y="3844595"/>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804" y="3076575"/>
            <a:ext cx="3810000" cy="2857500"/>
          </a:xfrm>
          <a:prstGeom prst="round2Diag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4" y="1447800"/>
            <a:ext cx="3733800" cy="2350293"/>
          </a:xfrm>
          <a:prstGeom prst="round2Diag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
        <p:nvSpPr>
          <p:cNvPr id="2" name="Rectangular Callout 1"/>
          <p:cNvSpPr/>
          <p:nvPr/>
        </p:nvSpPr>
        <p:spPr>
          <a:xfrm>
            <a:off x="6553200" y="402431"/>
            <a:ext cx="2438400" cy="1295400"/>
          </a:xfrm>
          <a:prstGeom prst="wedgeRectCallout">
            <a:avLst>
              <a:gd name="adj1" fmla="val -5357"/>
              <a:gd name="adj2" fmla="val 1599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সরব পাঠ</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416233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aphicFrame>
        <p:nvGraphicFramePr>
          <p:cNvPr id="5" name="Diagram 4"/>
          <p:cNvGraphicFramePr/>
          <p:nvPr>
            <p:extLst>
              <p:ext uri="{D42A27DB-BD31-4B8C-83A1-F6EECF244321}">
                <p14:modId xmlns:p14="http://schemas.microsoft.com/office/powerpoint/2010/main" val="2479834059"/>
              </p:ext>
            </p:extLst>
          </p:nvPr>
        </p:nvGraphicFramePr>
        <p:xfrm>
          <a:off x="4419600" y="1295400"/>
          <a:ext cx="48006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330351" y="82914"/>
            <a:ext cx="2743200" cy="8163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smtClean="0">
                <a:latin typeface="NikoshBAN" pitchFamily="2" charset="0"/>
                <a:cs typeface="NikoshBAN" pitchFamily="2" charset="0"/>
              </a:rPr>
              <a:t>লেখক পরিচিতি</a:t>
            </a:r>
            <a:endParaRPr lang="en-US" sz="3200" b="1" dirty="0">
              <a:latin typeface="NikoshBAN" pitchFamily="2" charset="0"/>
              <a:cs typeface="NikoshBAN" pitchFamily="2" charset="0"/>
            </a:endParaRPr>
          </a:p>
        </p:txBody>
      </p:sp>
      <p:graphicFrame>
        <p:nvGraphicFramePr>
          <p:cNvPr id="8" name="Diagram 7"/>
          <p:cNvGraphicFramePr/>
          <p:nvPr>
            <p:extLst>
              <p:ext uri="{D42A27DB-BD31-4B8C-83A1-F6EECF244321}">
                <p14:modId xmlns:p14="http://schemas.microsoft.com/office/powerpoint/2010/main" val="105070023"/>
              </p:ext>
            </p:extLst>
          </p:nvPr>
        </p:nvGraphicFramePr>
        <p:xfrm>
          <a:off x="-914400" y="1066800"/>
          <a:ext cx="6324600"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descr="indexb.jpg"/>
          <p:cNvPicPr>
            <a:picLocks noChangeAspect="1"/>
          </p:cNvPicPr>
          <p:nvPr/>
        </p:nvPicPr>
        <p:blipFill>
          <a:blip r:embed="rId13"/>
          <a:stretch>
            <a:fillRect/>
          </a:stretch>
        </p:blipFill>
        <p:spPr>
          <a:xfrm>
            <a:off x="1219200" y="2590800"/>
            <a:ext cx="1896485" cy="1571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graphicEl>
                                              <a:dgm id="{38F95627-CCE0-49C2-AB44-7D480C3C6CBB}"/>
                                            </p:graphicEl>
                                          </p:spTgt>
                                        </p:tgtEl>
                                        <p:attrNameLst>
                                          <p:attrName>style.visibility</p:attrName>
                                        </p:attrNameLst>
                                      </p:cBhvr>
                                      <p:to>
                                        <p:strVal val="visible"/>
                                      </p:to>
                                    </p:set>
                                    <p:animEffect transition="in" filter="diamond(in)">
                                      <p:cBhvr>
                                        <p:cTn id="7" dur="2000"/>
                                        <p:tgtEl>
                                          <p:spTgt spid="8">
                                            <p:graphicEl>
                                              <a:dgm id="{38F95627-CCE0-49C2-AB44-7D480C3C6CBB}"/>
                                            </p:graphic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8">
                                            <p:graphicEl>
                                              <a:dgm id="{C5389AC7-0F08-441C-97FC-A8855E66AFB8}"/>
                                            </p:graphicEl>
                                          </p:spTgt>
                                        </p:tgtEl>
                                        <p:attrNameLst>
                                          <p:attrName>style.visibility</p:attrName>
                                        </p:attrNameLst>
                                      </p:cBhvr>
                                      <p:to>
                                        <p:strVal val="visible"/>
                                      </p:to>
                                    </p:set>
                                    <p:animEffect transition="in" filter="diamond(in)">
                                      <p:cBhvr>
                                        <p:cTn id="11" dur="2000"/>
                                        <p:tgtEl>
                                          <p:spTgt spid="8">
                                            <p:graphicEl>
                                              <a:dgm id="{C5389AC7-0F08-441C-97FC-A8855E66AFB8}"/>
                                            </p:graphicEl>
                                          </p:spTgt>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8">
                                            <p:graphicEl>
                                              <a:dgm id="{D30FCC50-D238-4C89-B9E8-7E892CD9B261}"/>
                                            </p:graphicEl>
                                          </p:spTgt>
                                        </p:tgtEl>
                                        <p:attrNameLst>
                                          <p:attrName>style.visibility</p:attrName>
                                        </p:attrNameLst>
                                      </p:cBhvr>
                                      <p:to>
                                        <p:strVal val="visible"/>
                                      </p:to>
                                    </p:set>
                                    <p:animEffect transition="in" filter="diamond(in)">
                                      <p:cBhvr>
                                        <p:cTn id="15" dur="2000"/>
                                        <p:tgtEl>
                                          <p:spTgt spid="8">
                                            <p:graphicEl>
                                              <a:dgm id="{D30FCC50-D238-4C89-B9E8-7E892CD9B261}"/>
                                            </p:graphicEl>
                                          </p:spTgt>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8">
                                            <p:graphicEl>
                                              <a:dgm id="{4793571D-6E39-4D66-B855-AA3F53178519}"/>
                                            </p:graphicEl>
                                          </p:spTgt>
                                        </p:tgtEl>
                                        <p:attrNameLst>
                                          <p:attrName>style.visibility</p:attrName>
                                        </p:attrNameLst>
                                      </p:cBhvr>
                                      <p:to>
                                        <p:strVal val="visible"/>
                                      </p:to>
                                    </p:set>
                                    <p:animEffect transition="in" filter="diamond(in)">
                                      <p:cBhvr>
                                        <p:cTn id="19" dur="2000"/>
                                        <p:tgtEl>
                                          <p:spTgt spid="8">
                                            <p:graphicEl>
                                              <a:dgm id="{4793571D-6E39-4D66-B855-AA3F53178519}"/>
                                            </p:graphicEl>
                                          </p:spTgt>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8">
                                            <p:graphicEl>
                                              <a:dgm id="{A15B7915-37BA-4DF1-A184-5B29D317317E}"/>
                                            </p:graphicEl>
                                          </p:spTgt>
                                        </p:tgtEl>
                                        <p:attrNameLst>
                                          <p:attrName>style.visibility</p:attrName>
                                        </p:attrNameLst>
                                      </p:cBhvr>
                                      <p:to>
                                        <p:strVal val="visible"/>
                                      </p:to>
                                    </p:set>
                                    <p:animEffect transition="in" filter="diamond(in)">
                                      <p:cBhvr>
                                        <p:cTn id="23" dur="2000"/>
                                        <p:tgtEl>
                                          <p:spTgt spid="8">
                                            <p:graphicEl>
                                              <a:dgm id="{A15B7915-37BA-4DF1-A184-5B29D317317E}"/>
                                            </p:graphicEl>
                                          </p:spTgt>
                                        </p:tgtEl>
                                      </p:cBhvr>
                                    </p:animEffect>
                                  </p:childTnLst>
                                </p:cTn>
                              </p:par>
                            </p:childTnLst>
                          </p:cTn>
                        </p:par>
                        <p:par>
                          <p:cTn id="24" fill="hold">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8">
                                            <p:graphicEl>
                                              <a:dgm id="{20D700D3-03EF-4298-93FD-7F903040D8EF}"/>
                                            </p:graphicEl>
                                          </p:spTgt>
                                        </p:tgtEl>
                                        <p:attrNameLst>
                                          <p:attrName>style.visibility</p:attrName>
                                        </p:attrNameLst>
                                      </p:cBhvr>
                                      <p:to>
                                        <p:strVal val="visible"/>
                                      </p:to>
                                    </p:set>
                                    <p:animEffect transition="in" filter="diamond(in)">
                                      <p:cBhvr>
                                        <p:cTn id="27" dur="2000"/>
                                        <p:tgtEl>
                                          <p:spTgt spid="8">
                                            <p:graphicEl>
                                              <a:dgm id="{20D700D3-03EF-4298-93FD-7F903040D8EF}"/>
                                            </p:graphicEl>
                                          </p:spTgt>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8">
                                            <p:graphicEl>
                                              <a:dgm id="{6D0A6394-7AE7-497C-9C13-F5605F8783A1}"/>
                                            </p:graphicEl>
                                          </p:spTgt>
                                        </p:tgtEl>
                                        <p:attrNameLst>
                                          <p:attrName>style.visibility</p:attrName>
                                        </p:attrNameLst>
                                      </p:cBhvr>
                                      <p:to>
                                        <p:strVal val="visible"/>
                                      </p:to>
                                    </p:set>
                                    <p:animEffect transition="in" filter="diamond(in)">
                                      <p:cBhvr>
                                        <p:cTn id="31" dur="2000"/>
                                        <p:tgtEl>
                                          <p:spTgt spid="8">
                                            <p:graphicEl>
                                              <a:dgm id="{6D0A6394-7AE7-497C-9C13-F5605F8783A1}"/>
                                            </p:graphicEl>
                                          </p:spTgt>
                                        </p:tgtEl>
                                      </p:cBhvr>
                                    </p:animEffect>
                                  </p:childTnLst>
                                </p:cTn>
                              </p:par>
                            </p:childTnLst>
                          </p:cTn>
                        </p:par>
                        <p:par>
                          <p:cTn id="32" fill="hold">
                            <p:stCondLst>
                              <p:cond delay="14000"/>
                            </p:stCondLst>
                            <p:childTnLst>
                              <p:par>
                                <p:cTn id="33" presetID="8" presetClass="entr" presetSubtype="16" fill="hold" grpId="0" nodeType="afterEffect">
                                  <p:stCondLst>
                                    <p:cond delay="0"/>
                                  </p:stCondLst>
                                  <p:childTnLst>
                                    <p:set>
                                      <p:cBhvr>
                                        <p:cTn id="34" dur="1" fill="hold">
                                          <p:stCondLst>
                                            <p:cond delay="0"/>
                                          </p:stCondLst>
                                        </p:cTn>
                                        <p:tgtEl>
                                          <p:spTgt spid="8">
                                            <p:graphicEl>
                                              <a:dgm id="{55AB23B1-0FD4-42A7-8BC5-3DBE4F5FBAF0}"/>
                                            </p:graphicEl>
                                          </p:spTgt>
                                        </p:tgtEl>
                                        <p:attrNameLst>
                                          <p:attrName>style.visibility</p:attrName>
                                        </p:attrNameLst>
                                      </p:cBhvr>
                                      <p:to>
                                        <p:strVal val="visible"/>
                                      </p:to>
                                    </p:set>
                                    <p:animEffect transition="in" filter="diamond(in)">
                                      <p:cBhvr>
                                        <p:cTn id="35" dur="2000"/>
                                        <p:tgtEl>
                                          <p:spTgt spid="8">
                                            <p:graphicEl>
                                              <a:dgm id="{55AB23B1-0FD4-42A7-8BC5-3DBE4F5FBAF0}"/>
                                            </p:graphicEl>
                                          </p:spTgt>
                                        </p:tgtEl>
                                      </p:cBhvr>
                                    </p:animEffect>
                                  </p:childTnLst>
                                </p:cTn>
                              </p:par>
                            </p:childTnLst>
                          </p:cTn>
                        </p:par>
                        <p:par>
                          <p:cTn id="36" fill="hold">
                            <p:stCondLst>
                              <p:cond delay="16000"/>
                            </p:stCondLst>
                            <p:childTnLst>
                              <p:par>
                                <p:cTn id="37" presetID="8" presetClass="entr" presetSubtype="16" fill="hold" grpId="0" nodeType="afterEffect">
                                  <p:stCondLst>
                                    <p:cond delay="0"/>
                                  </p:stCondLst>
                                  <p:childTnLst>
                                    <p:set>
                                      <p:cBhvr>
                                        <p:cTn id="38" dur="1" fill="hold">
                                          <p:stCondLst>
                                            <p:cond delay="0"/>
                                          </p:stCondLst>
                                        </p:cTn>
                                        <p:tgtEl>
                                          <p:spTgt spid="8">
                                            <p:graphicEl>
                                              <a:dgm id="{5C683CD5-CCB0-4306-B106-03A1E74AB24F}"/>
                                            </p:graphicEl>
                                          </p:spTgt>
                                        </p:tgtEl>
                                        <p:attrNameLst>
                                          <p:attrName>style.visibility</p:attrName>
                                        </p:attrNameLst>
                                      </p:cBhvr>
                                      <p:to>
                                        <p:strVal val="visible"/>
                                      </p:to>
                                    </p:set>
                                    <p:animEffect transition="in" filter="diamond(in)">
                                      <p:cBhvr>
                                        <p:cTn id="39" dur="2000"/>
                                        <p:tgtEl>
                                          <p:spTgt spid="8">
                                            <p:graphicEl>
                                              <a:dgm id="{5C683CD5-CCB0-4306-B106-03A1E74AB24F}"/>
                                            </p:graphicEl>
                                          </p:spTgt>
                                        </p:tgtEl>
                                      </p:cBhvr>
                                    </p:animEffect>
                                  </p:childTnLst>
                                </p:cTn>
                              </p:par>
                            </p:childTnLst>
                          </p:cTn>
                        </p:par>
                        <p:par>
                          <p:cTn id="40" fill="hold">
                            <p:stCondLst>
                              <p:cond delay="18000"/>
                            </p:stCondLst>
                            <p:childTnLst>
                              <p:par>
                                <p:cTn id="41" presetID="8" presetClass="entr" presetSubtype="16" fill="hold" grpId="0" nodeType="afterEffect">
                                  <p:stCondLst>
                                    <p:cond delay="0"/>
                                  </p:stCondLst>
                                  <p:childTnLst>
                                    <p:set>
                                      <p:cBhvr>
                                        <p:cTn id="42" dur="1" fill="hold">
                                          <p:stCondLst>
                                            <p:cond delay="0"/>
                                          </p:stCondLst>
                                        </p:cTn>
                                        <p:tgtEl>
                                          <p:spTgt spid="8">
                                            <p:graphicEl>
                                              <a:dgm id="{8465B7FE-F795-4668-9AC4-66166F28034D}"/>
                                            </p:graphicEl>
                                          </p:spTgt>
                                        </p:tgtEl>
                                        <p:attrNameLst>
                                          <p:attrName>style.visibility</p:attrName>
                                        </p:attrNameLst>
                                      </p:cBhvr>
                                      <p:to>
                                        <p:strVal val="visible"/>
                                      </p:to>
                                    </p:set>
                                    <p:animEffect transition="in" filter="diamond(in)">
                                      <p:cBhvr>
                                        <p:cTn id="43" dur="2000"/>
                                        <p:tgtEl>
                                          <p:spTgt spid="8">
                                            <p:graphicEl>
                                              <a:dgm id="{8465B7FE-F795-4668-9AC4-66166F28034D}"/>
                                            </p:graphicEl>
                                          </p:spTgt>
                                        </p:tgtEl>
                                      </p:cBhvr>
                                    </p:animEffect>
                                  </p:childTnLst>
                                </p:cTn>
                              </p:par>
                            </p:childTnLst>
                          </p:cTn>
                        </p:par>
                        <p:par>
                          <p:cTn id="44" fill="hold">
                            <p:stCondLst>
                              <p:cond delay="20000"/>
                            </p:stCondLst>
                            <p:childTnLst>
                              <p:par>
                                <p:cTn id="45" presetID="8" presetClass="entr" presetSubtype="16" fill="hold" grpId="0" nodeType="afterEffect">
                                  <p:stCondLst>
                                    <p:cond delay="0"/>
                                  </p:stCondLst>
                                  <p:childTnLst>
                                    <p:set>
                                      <p:cBhvr>
                                        <p:cTn id="46" dur="1" fill="hold">
                                          <p:stCondLst>
                                            <p:cond delay="0"/>
                                          </p:stCondLst>
                                        </p:cTn>
                                        <p:tgtEl>
                                          <p:spTgt spid="8">
                                            <p:graphicEl>
                                              <a:dgm id="{8F6B4EBD-FF1C-418A-8A9C-D76A92FC23FC}"/>
                                            </p:graphicEl>
                                          </p:spTgt>
                                        </p:tgtEl>
                                        <p:attrNameLst>
                                          <p:attrName>style.visibility</p:attrName>
                                        </p:attrNameLst>
                                      </p:cBhvr>
                                      <p:to>
                                        <p:strVal val="visible"/>
                                      </p:to>
                                    </p:set>
                                    <p:animEffect transition="in" filter="diamond(in)">
                                      <p:cBhvr>
                                        <p:cTn id="47" dur="2000"/>
                                        <p:tgtEl>
                                          <p:spTgt spid="8">
                                            <p:graphicEl>
                                              <a:dgm id="{8F6B4EBD-FF1C-418A-8A9C-D76A92FC23FC}"/>
                                            </p:graphicEl>
                                          </p:spTgt>
                                        </p:tgtEl>
                                      </p:cBhvr>
                                    </p:animEffect>
                                  </p:childTnLst>
                                </p:cTn>
                              </p:par>
                            </p:childTnLst>
                          </p:cTn>
                        </p:par>
                        <p:par>
                          <p:cTn id="48" fill="hold">
                            <p:stCondLst>
                              <p:cond delay="22000"/>
                            </p:stCondLst>
                            <p:childTnLst>
                              <p:par>
                                <p:cTn id="49" presetID="8" presetClass="entr" presetSubtype="16" fill="hold" grpId="0" nodeType="afterEffect">
                                  <p:stCondLst>
                                    <p:cond delay="0"/>
                                  </p:stCondLst>
                                  <p:childTnLst>
                                    <p:set>
                                      <p:cBhvr>
                                        <p:cTn id="50" dur="1" fill="hold">
                                          <p:stCondLst>
                                            <p:cond delay="0"/>
                                          </p:stCondLst>
                                        </p:cTn>
                                        <p:tgtEl>
                                          <p:spTgt spid="8">
                                            <p:graphicEl>
                                              <a:dgm id="{EB7F692E-715F-4AEF-93C5-B0EF4B81D149}"/>
                                            </p:graphicEl>
                                          </p:spTgt>
                                        </p:tgtEl>
                                        <p:attrNameLst>
                                          <p:attrName>style.visibility</p:attrName>
                                        </p:attrNameLst>
                                      </p:cBhvr>
                                      <p:to>
                                        <p:strVal val="visible"/>
                                      </p:to>
                                    </p:set>
                                    <p:animEffect transition="in" filter="diamond(in)">
                                      <p:cBhvr>
                                        <p:cTn id="51" dur="2000"/>
                                        <p:tgtEl>
                                          <p:spTgt spid="8">
                                            <p:graphicEl>
                                              <a:dgm id="{EB7F692E-715F-4AEF-93C5-B0EF4B81D149}"/>
                                            </p:graphicEl>
                                          </p:spTgt>
                                        </p:tgtEl>
                                      </p:cBhvr>
                                    </p:animEffect>
                                  </p:childTnLst>
                                </p:cTn>
                              </p:par>
                            </p:childTnLst>
                          </p:cTn>
                        </p:par>
                        <p:par>
                          <p:cTn id="52" fill="hold">
                            <p:stCondLst>
                              <p:cond delay="24000"/>
                            </p:stCondLst>
                            <p:childTnLst>
                              <p:par>
                                <p:cTn id="53" presetID="8" presetClass="entr" presetSubtype="16" fill="hold" grpId="0" nodeType="afterEffect">
                                  <p:stCondLst>
                                    <p:cond delay="0"/>
                                  </p:stCondLst>
                                  <p:childTnLst>
                                    <p:set>
                                      <p:cBhvr>
                                        <p:cTn id="54" dur="1" fill="hold">
                                          <p:stCondLst>
                                            <p:cond delay="0"/>
                                          </p:stCondLst>
                                        </p:cTn>
                                        <p:tgtEl>
                                          <p:spTgt spid="5">
                                            <p:graphicEl>
                                              <a:dgm id="{D0EBF244-E6C6-4D5A-B6A9-F39339BC78FD}"/>
                                            </p:graphicEl>
                                          </p:spTgt>
                                        </p:tgtEl>
                                        <p:attrNameLst>
                                          <p:attrName>style.visibility</p:attrName>
                                        </p:attrNameLst>
                                      </p:cBhvr>
                                      <p:to>
                                        <p:strVal val="visible"/>
                                      </p:to>
                                    </p:set>
                                    <p:animEffect transition="in" filter="diamond(in)">
                                      <p:cBhvr>
                                        <p:cTn id="55" dur="2000"/>
                                        <p:tgtEl>
                                          <p:spTgt spid="5">
                                            <p:graphicEl>
                                              <a:dgm id="{D0EBF244-E6C6-4D5A-B6A9-F39339BC78FD}"/>
                                            </p:graphicEl>
                                          </p:spTgt>
                                        </p:tgtEl>
                                      </p:cBhvr>
                                    </p:animEffect>
                                  </p:childTnLst>
                                </p:cTn>
                              </p:par>
                            </p:childTnLst>
                          </p:cTn>
                        </p:par>
                        <p:par>
                          <p:cTn id="56" fill="hold">
                            <p:stCondLst>
                              <p:cond delay="26000"/>
                            </p:stCondLst>
                            <p:childTnLst>
                              <p:par>
                                <p:cTn id="57" presetID="8" presetClass="entr" presetSubtype="16" fill="hold" grpId="0" nodeType="afterEffect">
                                  <p:stCondLst>
                                    <p:cond delay="0"/>
                                  </p:stCondLst>
                                  <p:childTnLst>
                                    <p:set>
                                      <p:cBhvr>
                                        <p:cTn id="58" dur="1" fill="hold">
                                          <p:stCondLst>
                                            <p:cond delay="0"/>
                                          </p:stCondLst>
                                        </p:cTn>
                                        <p:tgtEl>
                                          <p:spTgt spid="5">
                                            <p:graphicEl>
                                              <a:dgm id="{1A2B0A7D-BDDB-4B5B-B1E8-9788CF835D86}"/>
                                            </p:graphicEl>
                                          </p:spTgt>
                                        </p:tgtEl>
                                        <p:attrNameLst>
                                          <p:attrName>style.visibility</p:attrName>
                                        </p:attrNameLst>
                                      </p:cBhvr>
                                      <p:to>
                                        <p:strVal val="visible"/>
                                      </p:to>
                                    </p:set>
                                    <p:animEffect transition="in" filter="diamond(in)">
                                      <p:cBhvr>
                                        <p:cTn id="59" dur="2000"/>
                                        <p:tgtEl>
                                          <p:spTgt spid="5">
                                            <p:graphicEl>
                                              <a:dgm id="{1A2B0A7D-BDDB-4B5B-B1E8-9788CF835D86}"/>
                                            </p:graphicEl>
                                          </p:spTgt>
                                        </p:tgtEl>
                                      </p:cBhvr>
                                    </p:animEffect>
                                  </p:childTnLst>
                                </p:cTn>
                              </p:par>
                            </p:childTnLst>
                          </p:cTn>
                        </p:par>
                        <p:par>
                          <p:cTn id="60" fill="hold">
                            <p:stCondLst>
                              <p:cond delay="28000"/>
                            </p:stCondLst>
                            <p:childTnLst>
                              <p:par>
                                <p:cTn id="61" presetID="8" presetClass="entr" presetSubtype="16" fill="hold" grpId="0" nodeType="afterEffect">
                                  <p:stCondLst>
                                    <p:cond delay="0"/>
                                  </p:stCondLst>
                                  <p:childTnLst>
                                    <p:set>
                                      <p:cBhvr>
                                        <p:cTn id="62" dur="1" fill="hold">
                                          <p:stCondLst>
                                            <p:cond delay="0"/>
                                          </p:stCondLst>
                                        </p:cTn>
                                        <p:tgtEl>
                                          <p:spTgt spid="5">
                                            <p:graphicEl>
                                              <a:dgm id="{2A482C46-CC24-4135-87F2-E2FFA48D0BFE}"/>
                                            </p:graphicEl>
                                          </p:spTgt>
                                        </p:tgtEl>
                                        <p:attrNameLst>
                                          <p:attrName>style.visibility</p:attrName>
                                        </p:attrNameLst>
                                      </p:cBhvr>
                                      <p:to>
                                        <p:strVal val="visible"/>
                                      </p:to>
                                    </p:set>
                                    <p:animEffect transition="in" filter="diamond(in)">
                                      <p:cBhvr>
                                        <p:cTn id="63" dur="2000"/>
                                        <p:tgtEl>
                                          <p:spTgt spid="5">
                                            <p:graphicEl>
                                              <a:dgm id="{2A482C46-CC24-4135-87F2-E2FFA48D0BFE}"/>
                                            </p:graphicEl>
                                          </p:spTgt>
                                        </p:tgtEl>
                                      </p:cBhvr>
                                    </p:animEffect>
                                  </p:childTnLst>
                                </p:cTn>
                              </p:par>
                            </p:childTnLst>
                          </p:cTn>
                        </p:par>
                        <p:par>
                          <p:cTn id="64" fill="hold">
                            <p:stCondLst>
                              <p:cond delay="30000"/>
                            </p:stCondLst>
                            <p:childTnLst>
                              <p:par>
                                <p:cTn id="65" presetID="8" presetClass="entr" presetSubtype="16" fill="hold" grpId="0" nodeType="afterEffect">
                                  <p:stCondLst>
                                    <p:cond delay="0"/>
                                  </p:stCondLst>
                                  <p:childTnLst>
                                    <p:set>
                                      <p:cBhvr>
                                        <p:cTn id="66" dur="1" fill="hold">
                                          <p:stCondLst>
                                            <p:cond delay="0"/>
                                          </p:stCondLst>
                                        </p:cTn>
                                        <p:tgtEl>
                                          <p:spTgt spid="5">
                                            <p:graphicEl>
                                              <a:dgm id="{F82EAE02-9920-44C1-8F98-7DB579B5384E}"/>
                                            </p:graphicEl>
                                          </p:spTgt>
                                        </p:tgtEl>
                                        <p:attrNameLst>
                                          <p:attrName>style.visibility</p:attrName>
                                        </p:attrNameLst>
                                      </p:cBhvr>
                                      <p:to>
                                        <p:strVal val="visible"/>
                                      </p:to>
                                    </p:set>
                                    <p:animEffect transition="in" filter="diamond(in)">
                                      <p:cBhvr>
                                        <p:cTn id="67" dur="2000"/>
                                        <p:tgtEl>
                                          <p:spTgt spid="5">
                                            <p:graphicEl>
                                              <a:dgm id="{F82EAE02-9920-44C1-8F98-7DB579B5384E}"/>
                                            </p:graphicEl>
                                          </p:spTgt>
                                        </p:tgtEl>
                                      </p:cBhvr>
                                    </p:animEffect>
                                  </p:childTnLst>
                                </p:cTn>
                              </p:par>
                            </p:childTnLst>
                          </p:cTn>
                        </p:par>
                        <p:par>
                          <p:cTn id="68" fill="hold">
                            <p:stCondLst>
                              <p:cond delay="32000"/>
                            </p:stCondLst>
                            <p:childTnLst>
                              <p:par>
                                <p:cTn id="69" presetID="8" presetClass="entr" presetSubtype="16" fill="hold" grpId="0" nodeType="afterEffect">
                                  <p:stCondLst>
                                    <p:cond delay="0"/>
                                  </p:stCondLst>
                                  <p:childTnLst>
                                    <p:set>
                                      <p:cBhvr>
                                        <p:cTn id="70" dur="1" fill="hold">
                                          <p:stCondLst>
                                            <p:cond delay="0"/>
                                          </p:stCondLst>
                                        </p:cTn>
                                        <p:tgtEl>
                                          <p:spTgt spid="5">
                                            <p:graphicEl>
                                              <a:dgm id="{AC91A442-136D-4C6A-9B4C-51B5B7D86089}"/>
                                            </p:graphicEl>
                                          </p:spTgt>
                                        </p:tgtEl>
                                        <p:attrNameLst>
                                          <p:attrName>style.visibility</p:attrName>
                                        </p:attrNameLst>
                                      </p:cBhvr>
                                      <p:to>
                                        <p:strVal val="visible"/>
                                      </p:to>
                                    </p:set>
                                    <p:animEffect transition="in" filter="diamond(in)">
                                      <p:cBhvr>
                                        <p:cTn id="71" dur="2000"/>
                                        <p:tgtEl>
                                          <p:spTgt spid="5">
                                            <p:graphicEl>
                                              <a:dgm id="{AC91A442-136D-4C6A-9B4C-51B5B7D86089}"/>
                                            </p:graphicEl>
                                          </p:spTgt>
                                        </p:tgtEl>
                                      </p:cBhvr>
                                    </p:animEffect>
                                  </p:childTnLst>
                                </p:cTn>
                              </p:par>
                            </p:childTnLst>
                          </p:cTn>
                        </p:par>
                        <p:par>
                          <p:cTn id="72" fill="hold">
                            <p:stCondLst>
                              <p:cond delay="34000"/>
                            </p:stCondLst>
                            <p:childTnLst>
                              <p:par>
                                <p:cTn id="73" presetID="8" presetClass="entr" presetSubtype="16" fill="hold" grpId="0" nodeType="afterEffect">
                                  <p:stCondLst>
                                    <p:cond delay="0"/>
                                  </p:stCondLst>
                                  <p:childTnLst>
                                    <p:set>
                                      <p:cBhvr>
                                        <p:cTn id="74" dur="1" fill="hold">
                                          <p:stCondLst>
                                            <p:cond delay="0"/>
                                          </p:stCondLst>
                                        </p:cTn>
                                        <p:tgtEl>
                                          <p:spTgt spid="5">
                                            <p:graphicEl>
                                              <a:dgm id="{3987FEF4-9BE3-4453-B01E-559420D59FB5}"/>
                                            </p:graphicEl>
                                          </p:spTgt>
                                        </p:tgtEl>
                                        <p:attrNameLst>
                                          <p:attrName>style.visibility</p:attrName>
                                        </p:attrNameLst>
                                      </p:cBhvr>
                                      <p:to>
                                        <p:strVal val="visible"/>
                                      </p:to>
                                    </p:set>
                                    <p:animEffect transition="in" filter="diamond(in)">
                                      <p:cBhvr>
                                        <p:cTn id="75" dur="2000"/>
                                        <p:tgtEl>
                                          <p:spTgt spid="5">
                                            <p:graphicEl>
                                              <a:dgm id="{3987FEF4-9BE3-4453-B01E-559420D59F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8185" y="14478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পেটেভাতায়</a:t>
            </a:r>
            <a:endParaRPr lang="en-US" sz="1200" dirty="0">
              <a:latin typeface="NikoshBAN" pitchFamily="2" charset="0"/>
              <a:cs typeface="NikoshBAN" pitchFamily="2" charset="0"/>
            </a:endParaRPr>
          </a:p>
        </p:txBody>
      </p:sp>
      <p:sp>
        <p:nvSpPr>
          <p:cNvPr id="4" name="Rounded Rectangle 3"/>
          <p:cNvSpPr/>
          <p:nvPr/>
        </p:nvSpPr>
        <p:spPr>
          <a:xfrm>
            <a:off x="5943600" y="3124200"/>
            <a:ext cx="2895600" cy="1219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itchFamily="2" charset="0"/>
                <a:cs typeface="NikoshBAN" pitchFamily="2" charset="0"/>
              </a:rPr>
              <a:t>সূর্য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প্রদক্ষিণকারী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জ্যোতিষ্ক</a:t>
            </a:r>
            <a:endParaRPr lang="en-US" sz="3200" dirty="0">
              <a:solidFill>
                <a:schemeClr val="tx1"/>
              </a:solidFill>
              <a:latin typeface="NikoshBAN" pitchFamily="2" charset="0"/>
              <a:cs typeface="NikoshBAN" pitchFamily="2" charset="0"/>
            </a:endParaRPr>
          </a:p>
        </p:txBody>
      </p:sp>
      <p:sp>
        <p:nvSpPr>
          <p:cNvPr id="5" name="Rounded Rectangle 4"/>
          <p:cNvSpPr/>
          <p:nvPr/>
        </p:nvSpPr>
        <p:spPr>
          <a:xfrm>
            <a:off x="6019800" y="1447800"/>
            <a:ext cx="2819400" cy="1219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পেটেভাতে</a:t>
            </a:r>
            <a:endParaRPr lang="en-US" sz="3200" dirty="0">
              <a:solidFill>
                <a:schemeClr val="tx1"/>
              </a:solidFill>
            </a:endParaRPr>
          </a:p>
        </p:txBody>
      </p:sp>
      <p:sp>
        <p:nvSpPr>
          <p:cNvPr id="6" name="Rounded Rectangle 5"/>
          <p:cNvSpPr/>
          <p:nvPr/>
        </p:nvSpPr>
        <p:spPr>
          <a:xfrm>
            <a:off x="609600" y="31242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10" name="Rounded Rectangle 9"/>
          <p:cNvSpPr/>
          <p:nvPr/>
        </p:nvSpPr>
        <p:spPr>
          <a:xfrm>
            <a:off x="990600" y="228601"/>
            <a:ext cx="7010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609600" y="4953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সই</a:t>
            </a:r>
            <a:endParaRPr lang="en-US" sz="3200" b="1" dirty="0">
              <a:solidFill>
                <a:schemeClr val="tx1"/>
              </a:solidFill>
              <a:latin typeface="NikoshBAN" pitchFamily="2" charset="0"/>
              <a:cs typeface="NikoshBAN" pitchFamily="2" charset="0"/>
            </a:endParaRPr>
          </a:p>
        </p:txBody>
      </p:sp>
      <p:sp>
        <p:nvSpPr>
          <p:cNvPr id="12" name="Rounded Rectangle 11"/>
          <p:cNvSpPr/>
          <p:nvPr/>
        </p:nvSpPr>
        <p:spPr>
          <a:xfrm>
            <a:off x="6019800" y="4953000"/>
            <a:ext cx="2743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rgbClr val="002060"/>
                </a:solidFill>
                <a:latin typeface="NikoshBAN" pitchFamily="2" charset="0"/>
                <a:cs typeface="NikoshBAN" pitchFamily="2" charset="0"/>
              </a:rPr>
              <a:t>বন্ধু</a:t>
            </a:r>
            <a:endParaRPr lang="en-US" sz="3200" dirty="0">
              <a:solidFill>
                <a:srgbClr val="002060"/>
              </a:solidFill>
              <a:latin typeface="NikoshBAN" pitchFamily="2" charset="0"/>
              <a:cs typeface="NikoshBAN" pitchFamily="2" charset="0"/>
            </a:endParaRPr>
          </a:p>
        </p:txBody>
      </p:sp>
      <p:pic>
        <p:nvPicPr>
          <p:cNvPr id="13" name="Picture 12" descr="friends-hugging-drawing-01-girls-hugging-as-best-friends1.jpg"/>
          <p:cNvPicPr>
            <a:picLocks noChangeAspect="1"/>
          </p:cNvPicPr>
          <p:nvPr/>
        </p:nvPicPr>
        <p:blipFill>
          <a:blip r:embed="rId3" cstate="print"/>
          <a:stretch>
            <a:fillRect/>
          </a:stretch>
        </p:blipFill>
        <p:spPr>
          <a:xfrm>
            <a:off x="3191873" y="4772644"/>
            <a:ext cx="2142127" cy="1856756"/>
          </a:xfrm>
          <a:prstGeom prst="rect">
            <a:avLst/>
          </a:prstGeom>
          <a:ln>
            <a:noFill/>
          </a:ln>
          <a:effectLst>
            <a:softEdge rad="112500"/>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1302" y="2844854"/>
            <a:ext cx="2092697" cy="1927789"/>
          </a:xfrm>
          <a:prstGeom prst="ellipse">
            <a:avLst/>
          </a:prstGeom>
          <a:ln w="63500" cap="rnd">
            <a:solidFill>
              <a:srgbClr val="333333"/>
            </a:solidFill>
          </a:ln>
          <a:effectLst/>
        </p:spPr>
      </p:pic>
      <p:pic>
        <p:nvPicPr>
          <p:cNvPr id="14" name="Picture 2" descr="C:\Users\User\Downloads\মিনু-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470" y="1211539"/>
            <a:ext cx="1951729" cy="1455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77972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45468565"/>
              </p:ext>
            </p:extLst>
          </p:nvPr>
        </p:nvGraphicFramePr>
        <p:xfrm>
          <a:off x="533400" y="152400"/>
          <a:ext cx="8153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000" y="5739825"/>
            <a:ext cx="708660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                 এই পাঁচ ইদ্রিয়ের বাইরে বিশেষ কিছু </a:t>
            </a:r>
            <a:endParaRPr lang="en-US" sz="3200" dirty="0">
              <a:latin typeface="NikoshBAN" panose="02000000000000000000" pitchFamily="2" charset="0"/>
              <a:cs typeface="NikoshBAN" panose="02000000000000000000" pitchFamily="2" charset="0"/>
            </a:endParaRPr>
          </a:p>
        </p:txBody>
      </p:sp>
      <p:sp>
        <p:nvSpPr>
          <p:cNvPr id="2" name="Rectangle 1"/>
          <p:cNvSpPr/>
          <p:nvPr/>
        </p:nvSpPr>
        <p:spPr>
          <a:xfrm>
            <a:off x="762000" y="457200"/>
            <a:ext cx="1720343" cy="461665"/>
          </a:xfrm>
          <a:prstGeom prst="rect">
            <a:avLst/>
          </a:prstGeom>
        </p:spPr>
        <p:txBody>
          <a:bodyPr wrap="none">
            <a:spAutoFit/>
          </a:bodyPr>
          <a:lstStyle/>
          <a:p>
            <a:r>
              <a:rPr lang="bn-BD" sz="24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শব্দার্থ </a:t>
            </a:r>
            <a:r>
              <a:rPr lang="bn-BD" sz="2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শিখে নিই</a:t>
            </a:r>
            <a:endParaRPr lang="en-US" sz="2400" dirty="0">
              <a:solidFill>
                <a:srgbClr val="002060"/>
              </a:solidFill>
            </a:endParaRPr>
          </a:p>
        </p:txBody>
      </p:sp>
    </p:spTree>
    <p:extLst>
      <p:ext uri="{BB962C8B-B14F-4D97-AF65-F5344CB8AC3E}">
        <p14:creationId xmlns:p14="http://schemas.microsoft.com/office/powerpoint/2010/main" val="41039220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542E335D-1AAE-4075-9FE2-FC642CB683A3}"/>
                                            </p:graphicEl>
                                          </p:spTgt>
                                        </p:tgtEl>
                                        <p:attrNameLst>
                                          <p:attrName>style.visibility</p:attrName>
                                        </p:attrNameLst>
                                      </p:cBhvr>
                                      <p:to>
                                        <p:strVal val="visible"/>
                                      </p:to>
                                    </p:set>
                                    <p:animEffect transition="in" filter="fade">
                                      <p:cBhvr>
                                        <p:cTn id="7" dur="500"/>
                                        <p:tgtEl>
                                          <p:spTgt spid="5">
                                            <p:graphicEl>
                                              <a:dgm id="{542E335D-1AAE-4075-9FE2-FC642CB683A3}"/>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E0DC192B-1A39-44AE-8DCD-11C0259837E4}"/>
                                            </p:graphicEl>
                                          </p:spTgt>
                                        </p:tgtEl>
                                        <p:attrNameLst>
                                          <p:attrName>style.visibility</p:attrName>
                                        </p:attrNameLst>
                                      </p:cBhvr>
                                      <p:to>
                                        <p:strVal val="visible"/>
                                      </p:to>
                                    </p:set>
                                    <p:animEffect transition="in" filter="fade">
                                      <p:cBhvr>
                                        <p:cTn id="11" dur="500"/>
                                        <p:tgtEl>
                                          <p:spTgt spid="5">
                                            <p:graphicEl>
                                              <a:dgm id="{E0DC192B-1A39-44AE-8DCD-11C0259837E4}"/>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74A049E2-53E2-4AD8-B3AA-834BA5D15650}"/>
                                            </p:graphicEl>
                                          </p:spTgt>
                                        </p:tgtEl>
                                        <p:attrNameLst>
                                          <p:attrName>style.visibility</p:attrName>
                                        </p:attrNameLst>
                                      </p:cBhvr>
                                      <p:to>
                                        <p:strVal val="visible"/>
                                      </p:to>
                                    </p:set>
                                    <p:animEffect transition="in" filter="fade">
                                      <p:cBhvr>
                                        <p:cTn id="15" dur="500"/>
                                        <p:tgtEl>
                                          <p:spTgt spid="5">
                                            <p:graphicEl>
                                              <a:dgm id="{74A049E2-53E2-4AD8-B3AA-834BA5D15650}"/>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F885ECC8-4FFF-4475-9DB1-FF4C57361EBB}"/>
                                            </p:graphicEl>
                                          </p:spTgt>
                                        </p:tgtEl>
                                        <p:attrNameLst>
                                          <p:attrName>style.visibility</p:attrName>
                                        </p:attrNameLst>
                                      </p:cBhvr>
                                      <p:to>
                                        <p:strVal val="visible"/>
                                      </p:to>
                                    </p:set>
                                    <p:animEffect transition="in" filter="fade">
                                      <p:cBhvr>
                                        <p:cTn id="19" dur="500"/>
                                        <p:tgtEl>
                                          <p:spTgt spid="5">
                                            <p:graphicEl>
                                              <a:dgm id="{F885ECC8-4FFF-4475-9DB1-FF4C57361EBB}"/>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1DF30554-1D24-460A-B83E-014BA3769BBA}"/>
                                            </p:graphicEl>
                                          </p:spTgt>
                                        </p:tgtEl>
                                        <p:attrNameLst>
                                          <p:attrName>style.visibility</p:attrName>
                                        </p:attrNameLst>
                                      </p:cBhvr>
                                      <p:to>
                                        <p:strVal val="visible"/>
                                      </p:to>
                                    </p:set>
                                    <p:animEffect transition="in" filter="fade">
                                      <p:cBhvr>
                                        <p:cTn id="23" dur="500"/>
                                        <p:tgtEl>
                                          <p:spTgt spid="5">
                                            <p:graphicEl>
                                              <a:dgm id="{1DF30554-1D24-460A-B83E-014BA3769BBA}"/>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F267EE52-77CA-4273-952D-7BB0E91F29DC}"/>
                                            </p:graphicEl>
                                          </p:spTgt>
                                        </p:tgtEl>
                                        <p:attrNameLst>
                                          <p:attrName>style.visibility</p:attrName>
                                        </p:attrNameLst>
                                      </p:cBhvr>
                                      <p:to>
                                        <p:strVal val="visible"/>
                                      </p:to>
                                    </p:set>
                                    <p:animEffect transition="in" filter="fade">
                                      <p:cBhvr>
                                        <p:cTn id="27" dur="500"/>
                                        <p:tgtEl>
                                          <p:spTgt spid="5">
                                            <p:graphicEl>
                                              <a:dgm id="{F267EE52-77CA-4273-952D-7BB0E91F29DC}"/>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973D6EAD-4413-430A-8C1A-7F798DD82DFF}"/>
                                            </p:graphicEl>
                                          </p:spTgt>
                                        </p:tgtEl>
                                        <p:attrNameLst>
                                          <p:attrName>style.visibility</p:attrName>
                                        </p:attrNameLst>
                                      </p:cBhvr>
                                      <p:to>
                                        <p:strVal val="visible"/>
                                      </p:to>
                                    </p:set>
                                    <p:animEffect transition="in" filter="fade">
                                      <p:cBhvr>
                                        <p:cTn id="31" dur="500"/>
                                        <p:tgtEl>
                                          <p:spTgt spid="5">
                                            <p:graphicEl>
                                              <a:dgm id="{973D6EAD-4413-430A-8C1A-7F798DD82DFF}"/>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0C48DA50-780C-4023-B19B-33594BB62ADF}"/>
                                            </p:graphicEl>
                                          </p:spTgt>
                                        </p:tgtEl>
                                        <p:attrNameLst>
                                          <p:attrName>style.visibility</p:attrName>
                                        </p:attrNameLst>
                                      </p:cBhvr>
                                      <p:to>
                                        <p:strVal val="visible"/>
                                      </p:to>
                                    </p:set>
                                    <p:animEffect transition="in" filter="fade">
                                      <p:cBhvr>
                                        <p:cTn id="35" dur="500"/>
                                        <p:tgtEl>
                                          <p:spTgt spid="5">
                                            <p:graphicEl>
                                              <a:dgm id="{0C48DA50-780C-4023-B19B-33594BB62ADF}"/>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graphicEl>
                                              <a:dgm id="{19FD0EE0-BAFC-4EBD-90DA-4BFDB64AFFB0}"/>
                                            </p:graphicEl>
                                          </p:spTgt>
                                        </p:tgtEl>
                                        <p:attrNameLst>
                                          <p:attrName>style.visibility</p:attrName>
                                        </p:attrNameLst>
                                      </p:cBhvr>
                                      <p:to>
                                        <p:strVal val="visible"/>
                                      </p:to>
                                    </p:set>
                                    <p:animEffect transition="in" filter="fade">
                                      <p:cBhvr>
                                        <p:cTn id="39" dur="500"/>
                                        <p:tgtEl>
                                          <p:spTgt spid="5">
                                            <p:graphicEl>
                                              <a:dgm id="{19FD0EE0-BAFC-4EBD-90DA-4BFDB64AFFB0}"/>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graphicEl>
                                              <a:dgm id="{9B6FBEA8-FCCD-475D-AF10-F334287EC92F}"/>
                                            </p:graphicEl>
                                          </p:spTgt>
                                        </p:tgtEl>
                                        <p:attrNameLst>
                                          <p:attrName>style.visibility</p:attrName>
                                        </p:attrNameLst>
                                      </p:cBhvr>
                                      <p:to>
                                        <p:strVal val="visible"/>
                                      </p:to>
                                    </p:set>
                                    <p:animEffect transition="in" filter="fade">
                                      <p:cBhvr>
                                        <p:cTn id="43" dur="500"/>
                                        <p:tgtEl>
                                          <p:spTgt spid="5">
                                            <p:graphicEl>
                                              <a:dgm id="{9B6FBEA8-FCCD-475D-AF10-F334287EC92F}"/>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graphicEl>
                                              <a:dgm id="{B18679E6-1B6D-441B-AD3F-44EE16E3793E}"/>
                                            </p:graphicEl>
                                          </p:spTgt>
                                        </p:tgtEl>
                                        <p:attrNameLst>
                                          <p:attrName>style.visibility</p:attrName>
                                        </p:attrNameLst>
                                      </p:cBhvr>
                                      <p:to>
                                        <p:strVal val="visible"/>
                                      </p:to>
                                    </p:set>
                                    <p:animEffect transition="in" filter="fade">
                                      <p:cBhvr>
                                        <p:cTn id="47" dur="500"/>
                                        <p:tgtEl>
                                          <p:spTgt spid="5">
                                            <p:graphicEl>
                                              <a:dgm id="{B18679E6-1B6D-441B-AD3F-44EE16E3793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9603</TotalTime>
  <Words>579</Words>
  <Application>Microsoft Office PowerPoint</Application>
  <PresentationFormat>On-screen Show (4:3)</PresentationFormat>
  <Paragraphs>165</Paragraphs>
  <Slides>23</Slides>
  <Notes>19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Rasel</cp:lastModifiedBy>
  <cp:revision>974</cp:revision>
  <dcterms:created xsi:type="dcterms:W3CDTF">2006-08-16T00:00:00Z</dcterms:created>
  <dcterms:modified xsi:type="dcterms:W3CDTF">2020-03-14T05:40:53Z</dcterms:modified>
</cp:coreProperties>
</file>