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70" r:id="rId15"/>
    <p:sldId id="271" r:id="rId16"/>
    <p:sldId id="272" r:id="rId17"/>
    <p:sldId id="273" r:id="rId18"/>
    <p:sldId id="274" r:id="rId19"/>
    <p:sldId id="280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04800"/>
            <a:ext cx="8229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-22123"/>
            <a:ext cx="4114800" cy="19812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X-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rayএরবৈশিষ্ট্য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209800"/>
            <a:ext cx="7086600" cy="8381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2.শরিরের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মাংসপেশি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276600"/>
            <a:ext cx="8001000" cy="3429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91613" y="-174523"/>
            <a:ext cx="4114800" cy="19812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X-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rayএরবৈশিষ্ট্য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06677"/>
            <a:ext cx="6896100" cy="14699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3.অতি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581400"/>
            <a:ext cx="8153400" cy="304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15000" y="816076"/>
                <a:ext cx="2971800" cy="990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 </a:t>
                </a:r>
                <a:r>
                  <a:rPr lang="en-US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ন্যনো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(nm)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816076"/>
                <a:ext cx="2971800" cy="990601"/>
              </a:xfrm>
              <a:prstGeom prst="rect">
                <a:avLst/>
              </a:prstGeom>
              <a:blipFill rotWithShape="1">
                <a:blip r:embed="rId3"/>
                <a:stretch>
                  <a:fillRect l="-1643" r="-12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65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260554"/>
            <a:ext cx="3962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44994" y="2514600"/>
            <a:ext cx="3962400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24600" y="260554"/>
            <a:ext cx="2743200" cy="723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err="1" smtClean="0"/>
              <a:t>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8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7878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33400" y="302342"/>
            <a:ext cx="82296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229600" cy="167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3687097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স্থানচ্যুত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ফাটল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0497" y="1981200"/>
            <a:ext cx="4495800" cy="45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229600" cy="167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3687097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ক্যাভিটি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0497" y="1981200"/>
            <a:ext cx="4495800" cy="45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229600" cy="167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3687097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অন্ত্রের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0497" y="1981200"/>
            <a:ext cx="4495800" cy="45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229600" cy="167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3687097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পিত্তথলি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কিডনিতে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0497" y="1981200"/>
            <a:ext cx="4495800" cy="45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229600" cy="167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3687097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0497" y="1981200"/>
            <a:ext cx="4495800" cy="45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5410200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এক্স-রের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বিকিরন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‌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অ্যাপ্রোন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গর্ভবতী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মারাক্তক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সৃষ্ঠি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457200"/>
            <a:ext cx="33528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67200" y="1600200"/>
            <a:ext cx="609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895600"/>
            <a:ext cx="6629400" cy="3429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ইকবাল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নুরুল্যাপুর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আন্‌জুমান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নুরুল্যাপুর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04019"/>
            <a:ext cx="4876800" cy="748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2201" y="228600"/>
            <a:ext cx="2743200" cy="723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133600"/>
            <a:ext cx="7848600" cy="198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0" y="211399"/>
            <a:ext cx="2590800" cy="11454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মূল্যয়ন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905000"/>
            <a:ext cx="4419600" cy="11454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1904999"/>
            <a:ext cx="2590800" cy="11454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উইলহেলোম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রন্টজেন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876800"/>
            <a:ext cx="4343400" cy="14502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আ্যনোড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3200400"/>
            <a:ext cx="4419600" cy="14502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4876800"/>
            <a:ext cx="3048000" cy="11454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75671" y="3200400"/>
            <a:ext cx="3048000" cy="11454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228600"/>
            <a:ext cx="44958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86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2100"/>
            <a:ext cx="8991600" cy="66584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9800" y="228600"/>
            <a:ext cx="48006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221226"/>
            <a:ext cx="44196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91000" y="1096296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1720644"/>
            <a:ext cx="7010400" cy="3429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806474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915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2514600"/>
            <a:ext cx="3276600" cy="2209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X-Ray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2950" y="2118852"/>
            <a:ext cx="4305300" cy="3657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08039"/>
            <a:ext cx="53340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2209800"/>
            <a:ext cx="7848600" cy="3429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3486329"/>
            <a:ext cx="2514600" cy="139047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বিদ্যু্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তরঙ্গ,এর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413" y="5181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উইলহেলোম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রন্টজেন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১৮৮৫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5800" y="228600"/>
            <a:ext cx="2514600" cy="1828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X-Ray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781800" y="3733800"/>
            <a:ext cx="2057400" cy="27432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57200" y="-22123"/>
            <a:ext cx="4114800" cy="19812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X-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rayএরবৈশিষ্ট্য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639" y="1959077"/>
            <a:ext cx="3977148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Oval 2"/>
          <p:cNvSpPr/>
          <p:nvPr/>
        </p:nvSpPr>
        <p:spPr>
          <a:xfrm>
            <a:off x="4343400" y="2492477"/>
            <a:ext cx="4572000" cy="3429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820</TotalTime>
  <Words>344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NAAHS</dc:creator>
  <cp:lastModifiedBy>NAAHS</cp:lastModifiedBy>
  <cp:revision>61</cp:revision>
  <dcterms:created xsi:type="dcterms:W3CDTF">2006-08-16T00:00:00Z</dcterms:created>
  <dcterms:modified xsi:type="dcterms:W3CDTF">2020-03-14T07:13:49Z</dcterms:modified>
</cp:coreProperties>
</file>