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77" r:id="rId4"/>
    <p:sldId id="259" r:id="rId5"/>
    <p:sldId id="260" r:id="rId6"/>
    <p:sldId id="279" r:id="rId7"/>
    <p:sldId id="257" r:id="rId8"/>
    <p:sldId id="280" r:id="rId9"/>
    <p:sldId id="261" r:id="rId10"/>
    <p:sldId id="274" r:id="rId11"/>
    <p:sldId id="262" r:id="rId12"/>
    <p:sldId id="265" r:id="rId13"/>
    <p:sldId id="266" r:id="rId14"/>
    <p:sldId id="267" r:id="rId15"/>
    <p:sldId id="268" r:id="rId16"/>
    <p:sldId id="270" r:id="rId17"/>
    <p:sldId id="269" r:id="rId18"/>
    <p:sldId id="278" r:id="rId19"/>
    <p:sldId id="275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EECB-002E-42FA-8853-3FA145CE5DBC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DFA35-4008-4F6E-B856-013FF5B62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FA35-4008-4F6E-B856-013FF5B628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9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DFA35-4008-4F6E-B856-013FF5B628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17" y="71253"/>
            <a:ext cx="5217642" cy="1224147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0"/>
          <a:stretch/>
        </p:blipFill>
        <p:spPr>
          <a:xfrm>
            <a:off x="471055" y="1447800"/>
            <a:ext cx="8686800" cy="477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3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43800" cy="16004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তিনপদ্ধতিতে গাভী পালন করা হয় ।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85800" y="260832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487168"/>
            <a:ext cx="4419600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গোয়াল ঘরে পালন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37338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4622" y="48768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96836" y="3588258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বাইরে বেঁধে পালন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100" y="4731258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চারণ ভূমিতে পালন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8534400" cy="54864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004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w Farming in Kushtia, Bangladesh  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386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143000"/>
            <a:ext cx="79248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2448"/>
            <a:ext cx="8153400" cy="414455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101969" y="152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পরিচর্যা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2296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গোবর ,মুএ,ফেলে দিয়ে খামার পরিস্কার পরিচ্ছন্ন রাখতে  হয়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1980"/>
            <a:ext cx="4470246" cy="36602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101" y="2511980"/>
            <a:ext cx="4087483" cy="36602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828800" y="990600"/>
            <a:ext cx="57912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পশুর পরিচর্যা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বাসি পচাঁ খাবার সরিয়ে ফেলে ভালো খাবার দিতে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33"/>
          <a:stretch/>
        </p:blipFill>
        <p:spPr>
          <a:xfrm>
            <a:off x="-152400" y="1752600"/>
            <a:ext cx="4114800" cy="495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638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পরিস্কার পানি সরবরাহ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802" y="1794164"/>
            <a:ext cx="4702797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600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138" y="2209800"/>
            <a:ext cx="8006862" cy="1981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গাভী পালনে কীকী বিষয়ের উপর খেয়াল রাখতে হবে তার দুটি উপায় খাতায় লেখ ।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029200" cy="80803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8799"/>
            <a:ext cx="3810000" cy="4572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প্রজনন ও গর্ভকালীন ও প্রসব কালিন যত্ন নিতে 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9" y="1828800"/>
            <a:ext cx="4572001" cy="46482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25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143000"/>
            <a:ext cx="5791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1910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114800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bn-BD" sz="4000" b="0" dirty="0" smtClean="0">
                <a:latin typeface="NikoshBAN" pitchFamily="2" charset="0"/>
                <a:cs typeface="NikoshBAN" pitchFamily="2" charset="0"/>
              </a:rPr>
              <a:t>গোয়াল ঘর তৈরীর জন্য নির্ধারিত জায়গা কেমন হবে</a:t>
            </a:r>
            <a:endParaRPr lang="en-US" sz="40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0"/>
            <a:ext cx="83058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পশুর সংখ্যা ১০ এর কম হলে একসারি এবং ১০ এর বেশী হলে দুই সারি বিশিষ্ট ঘর তৈরী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0"/>
            <a:ext cx="5029199" cy="65556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নামঃমোজাহাঙ্গীর ইকবাল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তিস্তা এম,এ ফাজিল (বি,এ) মাদরাসা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মোবাইলঃ০১৮৪২২৮২৭১৭ </a:t>
            </a:r>
          </a:p>
          <a:p>
            <a:r>
              <a:rPr lang="bn-BD" sz="2800" smtClean="0">
                <a:latin typeface="NikoshBAN" pitchFamily="2" charset="0"/>
                <a:cs typeface="NikoshBAN" pitchFamily="2" charset="0"/>
              </a:rPr>
              <a:t>তিস্‌তা, লালমনির হাট 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ID NO :  30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Email: Jahangiriqbal1982@gmail.com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457200"/>
            <a:ext cx="2057400" cy="196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126" y="610020"/>
            <a:ext cx="2812473" cy="2536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638800" y="3429000"/>
            <a:ext cx="3048000" cy="26776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শ্রেণীঃঅষ্টম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পঞ্চম অধ্যায়ঃকৃষিজ উৎপাদন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6248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92198"/>
            <a:ext cx="8610600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১।কতটি গাভী নিয়ে পারিবারিক খামার হয় ।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০২।কয়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পদ্ধতিতে গাভী পালন করা যায় ।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০৩।কী কী সর্তকতা অবলম্বন করলে গাভী পালন লাভ জনক হবে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81400" cy="9445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bn-BD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65327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257801"/>
          </a:xfrm>
        </p:spPr>
        <p:txBody>
          <a:bodyPr>
            <a:normAutofit fontScale="62500" lnSpcReduction="20000"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800" dirty="0">
                <a:latin typeface="NikoshBAN" pitchFamily="2" charset="0"/>
                <a:cs typeface="NikoshBAN" pitchFamily="2" charset="0"/>
              </a:rPr>
              <a:t># তোমার বাড়ির পাশে 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একটি পারিবারিক </a:t>
            </a:r>
            <a:r>
              <a:rPr lang="bn-BD" sz="5800" dirty="0">
                <a:latin typeface="NikoshBAN" pitchFamily="2" charset="0"/>
                <a:cs typeface="NikoshBAN" pitchFamily="2" charset="0"/>
              </a:rPr>
              <a:t>খামার পরিদর্শন করে 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নিম্ন লিখিত ফরমেট আকারে </a:t>
            </a:r>
            <a:r>
              <a:rPr lang="bn-BD" sz="5800" dirty="0">
                <a:latin typeface="NikoshBAN" pitchFamily="2" charset="0"/>
                <a:cs typeface="NikoshBAN" pitchFamily="2" charset="0"/>
              </a:rPr>
              <a:t>প্রতিবেদন 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আনবে ।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খামার মালিকের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২।খামারে গাভীর সংখ্যা কত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৩।গাভীর জাতগুলো কী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কী ধরনের খাদ্য সরবরাহ করাহয়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।খামারে প্রতিদিন কতলিটার দুধ হয়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।খামারে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প্রতিদিন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খরচ কত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।মাসিক খরচ কত /মাসিক লাভ কত 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খামার থেকে বাজারের দুরুত্ত কত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78" y="1624893"/>
            <a:ext cx="3276482" cy="2252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449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আসুন গ্রাম বাংলার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ঘরে ঘরে,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গাভী পালন করে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বেকারত দূর করি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আমিষের চাহিদা মিটাই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বৈদেশিক মুদ্রা অর্জন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সোনার বাংলা গড়ে তুলি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509954"/>
            <a:ext cx="2819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257" y="501457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286000"/>
            <a:ext cx="37338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724400" cy="48767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গাভী পালন পদ্ধতি ও পরিচর্যা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733800" cy="5029200"/>
          </a:xfrm>
        </p:spPr>
      </p:pic>
    </p:spTree>
    <p:extLst>
      <p:ext uri="{BB962C8B-B14F-4D97-AF65-F5344CB8AC3E}">
        <p14:creationId xmlns:p14="http://schemas.microsoft.com/office/powerpoint/2010/main" val="795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উন্নত জাতের গাভীর নাম বলতে পারবে ।</a:t>
            </a: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২।গাভী পালন পদ্ধতি ও পরিচর্যা সম্পকে বলতে পারবে ।</a:t>
            </a:r>
          </a:p>
          <a:p>
            <a:pPr mar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 খামারের   গুরুত্ব ব্যাখ্যা করতে পরবে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0198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7200" b="1" i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9664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" y="2715491"/>
            <a:ext cx="16002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হলেস্টিন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564" y="5874327"/>
            <a:ext cx="2743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ফ্রিজিয়ান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5791200"/>
            <a:ext cx="2057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জারসি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2800" y="3009900"/>
            <a:ext cx="2057400" cy="561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লালসিন্ধি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5791200"/>
            <a:ext cx="2666999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" y="1199574"/>
            <a:ext cx="7368908" cy="46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371600"/>
            <a:ext cx="48006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একক কাজ</a:t>
            </a:r>
            <a:endParaRPr lang="en-US" sz="6000" dirty="0"/>
          </a:p>
        </p:txBody>
      </p:sp>
      <p:sp>
        <p:nvSpPr>
          <p:cNvPr id="3" name="Right Arrow 2"/>
          <p:cNvSpPr/>
          <p:nvPr/>
        </p:nvSpPr>
        <p:spPr>
          <a:xfrm>
            <a:off x="0" y="4142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3657600"/>
            <a:ext cx="7239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আমাদের দেশের খামার গুলিতে সাধারনত কোন জাতের গাভী বেশি দেখা যায়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24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89"/>
          <a:stretch/>
        </p:blipFill>
        <p:spPr>
          <a:xfrm>
            <a:off x="152400" y="1828800"/>
            <a:ext cx="8305800" cy="3962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কিছু ছবি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553</TotalTime>
  <Words>335</Words>
  <Application>Microsoft Office PowerPoint</Application>
  <PresentationFormat>On-screen Show (4:3)</PresentationFormat>
  <Paragraphs>84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স্বাগতম </vt:lpstr>
      <vt:lpstr>PowerPoint Presentation</vt:lpstr>
      <vt:lpstr>PowerPoint Presentation</vt:lpstr>
      <vt:lpstr>গাভী পালন পদ্ধতি ও পরিচর্যা</vt:lpstr>
      <vt:lpstr>শিখনফল</vt:lpstr>
      <vt:lpstr>PowerPoint Presentation</vt:lpstr>
      <vt:lpstr>PowerPoint Presentation</vt:lpstr>
      <vt:lpstr>PowerPoint Presentation</vt:lpstr>
      <vt:lpstr>আমরা কিছু ছবি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পরিস্কার পানি সরবরাহ</vt:lpstr>
      <vt:lpstr>দলীয় কাজ</vt:lpstr>
      <vt:lpstr>প্রজনন ও গর্ভকালীন ও প্রসব কালিন যত্ন নিতে হবে</vt:lpstr>
      <vt:lpstr>PowerPoint Presentation</vt:lpstr>
      <vt:lpstr>গোয়াল ঘর তৈরীর জন্য নির্ধারিত জায়গা কেমন হবে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 Madrasha</dc:creator>
  <cp:lastModifiedBy>M A Madrasha</cp:lastModifiedBy>
  <cp:revision>100</cp:revision>
  <dcterms:created xsi:type="dcterms:W3CDTF">2006-08-16T00:00:00Z</dcterms:created>
  <dcterms:modified xsi:type="dcterms:W3CDTF">2020-03-14T07:00:13Z</dcterms:modified>
</cp:coreProperties>
</file>