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9"/>
  </p:handoutMasterIdLst>
  <p:sldIdLst>
    <p:sldId id="256" r:id="rId2"/>
    <p:sldId id="257" r:id="rId3"/>
    <p:sldId id="274" r:id="rId4"/>
    <p:sldId id="304" r:id="rId5"/>
    <p:sldId id="258" r:id="rId6"/>
    <p:sldId id="275" r:id="rId7"/>
    <p:sldId id="276" r:id="rId8"/>
    <p:sldId id="277" r:id="rId9"/>
    <p:sldId id="307" r:id="rId10"/>
    <p:sldId id="306" r:id="rId11"/>
    <p:sldId id="308" r:id="rId12"/>
    <p:sldId id="309" r:id="rId13"/>
    <p:sldId id="310" r:id="rId14"/>
    <p:sldId id="301" r:id="rId15"/>
    <p:sldId id="302" r:id="rId16"/>
    <p:sldId id="303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CC00"/>
    <a:srgbClr val="FF0066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01A75-37BC-4B40-AA98-D01B330D854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82112-B95C-4944-963F-6F0DD5629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D79670-6DB5-4FD9-854C-C9E500668183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BD16B-1515-405B-B43A-8D44E5B770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wemwgjøvwni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ingvwbi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ivwng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2743200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1242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381000"/>
            <a:ext cx="9144000" cy="2362200"/>
          </a:xfrm>
          <a:prstGeom prst="rect">
            <a:avLst/>
          </a:prstGeom>
        </p:spPr>
        <p:txBody>
          <a:bodyPr vert="horz" lIns="0" rIns="18288">
            <a:normAutofit fontScale="250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102800" b="1" i="1" smtClean="0">
                <a:solidFill>
                  <a:schemeClr val="tx2">
                    <a:lumMod val="75000"/>
                  </a:schemeClr>
                </a:solidFill>
                <a:latin typeface="SumeshwariMJ" pitchFamily="2" charset="0"/>
                <a:cs typeface="SumeshwariMJ" pitchFamily="2" charset="0"/>
              </a:rPr>
              <a:t>ï‡f”Qv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pic>
        <p:nvPicPr>
          <p:cNvPr id="8" name="Picture 7" descr="C:\Users\User\Downloads\af453a4177d8701834385cd6d0693b01-Pic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124200"/>
            <a:ext cx="79248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143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মনেরা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জীবটিএককোষী</a:t>
            </a:r>
            <a:endParaRPr lang="en-US" sz="48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238500" y="2705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jibanu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733800"/>
            <a:ext cx="4267200" cy="22194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6324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রাইজোরিয়াম</a:t>
            </a:r>
            <a:endParaRPr lang="en-US" sz="3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7526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প্রোটিটা</a:t>
            </a:r>
            <a:endParaRPr lang="en-US" sz="60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552700" y="3086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jibanu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276600"/>
            <a:ext cx="4865006" cy="2530405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6764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পানিট</a:t>
            </a:r>
            <a:endParaRPr lang="en-US" sz="66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543300" y="31623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733800"/>
            <a:ext cx="2590800" cy="177165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9812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এ্যানিমেলিয়া</a:t>
            </a:r>
            <a:endParaRPr lang="en-US" sz="6000" dirty="0"/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4800600" y="3276600"/>
            <a:ext cx="9144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nimalia_kingd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276600"/>
            <a:ext cx="4838700" cy="2024062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6868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cÖkœt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gvbyl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iv‡R¨i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742950" indent="-742950"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DËit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ivR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¨-5,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G¨vwb‡gwjqv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cÖvwYRMr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742950" indent="-742950"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686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Rvovq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cÖkœt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™¢`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742950" indent="-742950"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DËit</a:t>
            </a:r>
            <a:endParaRPr lang="en-US" sz="8000" b="1" dirty="0" smtClean="0">
              <a:latin typeface="SutonnyMJ" pitchFamily="2" charset="0"/>
              <a:cs typeface="SutonnyMJ" pitchFamily="2" charset="0"/>
            </a:endParaRPr>
          </a:p>
          <a:p>
            <a:pPr marL="742950" indent="-742950"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™¢`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cÖvPxi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mjy‡jvR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wbwg©Z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Kv‡l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cøvw÷W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742950" indent="-742950"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cÖvYx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Kv‡li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cÖvPx‡i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mjy‡jvR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cøvw÷W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I _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526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en-US" sz="8000" b="1" smtClean="0">
                <a:latin typeface="SutonnyMJ" pitchFamily="2" charset="0"/>
                <a:cs typeface="SutonnyMJ" pitchFamily="2" charset="0"/>
              </a:rPr>
              <a:t>evwoi KvR</a:t>
            </a:r>
          </a:p>
          <a:p>
            <a:pPr marL="742950" indent="-742950" algn="ctr"/>
            <a:r>
              <a:rPr lang="en-US" sz="3600" b="1" smtClean="0">
                <a:latin typeface="SutonnyMJ" pitchFamily="2" charset="0"/>
                <a:cs typeface="SutonnyMJ" pitchFamily="2" charset="0"/>
              </a:rPr>
              <a:t>cÖkœt RxeRM‡Zi cuvPwU iv‡R¨i msÁv mn D`vniY `vI|</a:t>
            </a:r>
          </a:p>
          <a:p>
            <a:pPr marL="742950" indent="-742950" algn="ctr"/>
            <a:endParaRPr lang="en-US" sz="4400" b="1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ltimate\Desktop\New folder\13131016_581225338726292_909254702563331174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228600"/>
            <a:ext cx="9144000" cy="101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ab¨ev`</a:t>
            </a:r>
            <a:r>
              <a:rPr lang="en-US" sz="880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gency FB" pitchFamily="34" charset="0"/>
                <a:cs typeface="Times New Roman" pitchFamily="18" charset="0"/>
              </a:rPr>
              <a:t> </a:t>
            </a:r>
            <a:endParaRPr lang="en-US" sz="8800" dirty="0" smtClean="0">
              <a:ln>
                <a:solidFill>
                  <a:schemeClr val="bg2"/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Agency FB" pitchFamily="34" charset="0"/>
              <a:cs typeface="Times New Roman" pitchFamily="18" charset="0"/>
            </a:endParaRPr>
          </a:p>
          <a:p>
            <a:pPr algn="ctr"/>
            <a:r>
              <a:rPr lang="en-US" sz="8800" dirty="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gency FB" pitchFamily="34" charset="0"/>
                <a:cs typeface="Times New Roman" pitchFamily="18" charset="0"/>
              </a:rPr>
              <a:t> </a:t>
            </a:r>
          </a:p>
          <a:p>
            <a:pPr algn="ctr"/>
            <a:endParaRPr lang="en-US" sz="8800" dirty="0" smtClean="0">
              <a:ln>
                <a:solidFill>
                  <a:schemeClr val="bg2"/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Agency FB" pitchFamily="34" charset="0"/>
              <a:cs typeface="Times New Roman" pitchFamily="18" charset="0"/>
            </a:endParaRPr>
          </a:p>
          <a:p>
            <a:pPr algn="ctr"/>
            <a:r>
              <a:rPr lang="en-US" sz="880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Agency FB" pitchFamily="34" charset="0"/>
                <a:cs typeface="Times New Roman" pitchFamily="18" charset="0"/>
              </a:rPr>
              <a:t>                            </a:t>
            </a:r>
            <a:r>
              <a:rPr lang="en-US" sz="8800" smtClean="0">
                <a:ln>
                  <a:solidFill>
                    <a:schemeClr val="bg2"/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endParaRPr lang="en-US" sz="8800" dirty="0" smtClean="0">
              <a:ln>
                <a:solidFill>
                  <a:schemeClr val="bg2"/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  <a:latin typeface="Agency FB" pitchFamily="34" charset="0"/>
              <a:cs typeface="Times New Roman" pitchFamily="18" charset="0"/>
            </a:endParaRPr>
          </a:p>
          <a:p>
            <a:pPr algn="just"/>
            <a:endParaRPr lang="en-US" sz="11500" b="1" dirty="0" smtClean="0">
              <a:solidFill>
                <a:schemeClr val="accent3"/>
              </a:solidFill>
              <a:latin typeface="SutonnyOMJ" pitchFamily="2" charset="0"/>
              <a:cs typeface="SutonnyOMJ" pitchFamily="2" charset="0"/>
            </a:endParaRPr>
          </a:p>
          <a:p>
            <a:pPr algn="just"/>
            <a:endParaRPr lang="en-US" sz="7200" b="1" dirty="0" smtClean="0">
              <a:solidFill>
                <a:schemeClr val="accent3"/>
              </a:solidFill>
              <a:latin typeface="SutonnyOMJ" pitchFamily="2" charset="0"/>
              <a:cs typeface="SutonnyOMJ" pitchFamily="2" charset="0"/>
            </a:endParaRPr>
          </a:p>
          <a:p>
            <a:pPr algn="just"/>
            <a:r>
              <a:rPr lang="en-US" sz="11500" b="1" dirty="0" smtClean="0">
                <a:solidFill>
                  <a:schemeClr val="accent3"/>
                </a:solidFill>
                <a:latin typeface="SutonnyOMJ" pitchFamily="2" charset="0"/>
                <a:cs typeface="SutonnyOMJ" pitchFamily="2" charset="0"/>
              </a:rPr>
              <a:t>             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53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endParaRPr lang="en-US" sz="1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0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" y="11430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L›`Kvi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kvn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Avjg</a:t>
            </a:r>
            <a:endParaRPr lang="en-US" sz="36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36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AvBwW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- 0992 </a:t>
            </a:r>
          </a:p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ত্রি্মোহিনী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 </a:t>
            </a:r>
            <a:r>
              <a:rPr lang="en-US" sz="3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we`¨vjq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27474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৬ষ্ঠ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জ়ীব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(২য়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9624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8000" b="1" u="sng" dirty="0" smtClean="0">
                <a:latin typeface="BrahmaputraMJ" pitchFamily="2" charset="0"/>
                <a:cs typeface="BrahmaputraMJ" pitchFamily="2" charset="0"/>
              </a:rPr>
              <a:t> </a:t>
            </a:r>
            <a:endParaRPr lang="en-US" sz="8000" b="1" u="sng" dirty="0" smtClean="0">
              <a:latin typeface="BrahmaputraMJ" pitchFamily="2" charset="0"/>
              <a:cs typeface="BrahmaputraMJ" pitchFamily="2" charset="0"/>
            </a:endParaRPr>
          </a:p>
        </p:txBody>
      </p:sp>
      <p:pic>
        <p:nvPicPr>
          <p:cNvPr id="1026" name="Picture 2" descr="D:\Botany Report-2020\Botany-City College-2020\2180983630_e2289c333d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2667000" cy="2096616"/>
          </a:xfrm>
          <a:prstGeom prst="rect">
            <a:avLst/>
          </a:prstGeom>
          <a:noFill/>
        </p:spPr>
      </p:pic>
      <p:pic>
        <p:nvPicPr>
          <p:cNvPr id="1028" name="Picture 4" descr="D:\Botany Report-2020\Botany-City College-2020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038600"/>
            <a:ext cx="2667000" cy="2057400"/>
          </a:xfrm>
          <a:prstGeom prst="rect">
            <a:avLst/>
          </a:prstGeom>
          <a:noFill/>
        </p:spPr>
      </p:pic>
      <p:pic>
        <p:nvPicPr>
          <p:cNvPr id="1029" name="Picture 5" descr="D:\Botany Report-2020\Botany-City College-2020\Honeybe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1676400"/>
            <a:ext cx="2667000" cy="2057400"/>
          </a:xfrm>
          <a:prstGeom prst="rect">
            <a:avLst/>
          </a:prstGeom>
          <a:noFill/>
        </p:spPr>
      </p:pic>
      <p:pic>
        <p:nvPicPr>
          <p:cNvPr id="3" name="Picture 2" descr="C:\Users\Abu Hanif\Desktop\bdmorning1536652494stevi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038600"/>
            <a:ext cx="2743200" cy="199878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371600" y="1600200"/>
            <a:ext cx="10439400" cy="21544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b="1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আলোচনাঃ</a:t>
            </a:r>
            <a:endParaRPr lang="en-US" sz="8000" b="1" dirty="0" smtClean="0">
              <a:latin typeface="BrahmaputraMJ" pitchFamily="2" charset="0"/>
              <a:cs typeface="BrahmaputraMJ" pitchFamily="2" charset="0"/>
            </a:endParaRP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1673" y="2967335"/>
            <a:ext cx="52758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8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8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</a:t>
            </a:r>
            <a:r>
              <a:rPr lang="en-US" sz="8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8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51" name="Rectangle 3" descr="16195340_1345227222165558_1905076363067152459_n"/>
          <p:cNvSpPr>
            <a:spLocks noChangeArrowheads="1"/>
          </p:cNvSpPr>
          <p:nvPr/>
        </p:nvSpPr>
        <p:spPr bwMode="auto">
          <a:xfrm>
            <a:off x="-6096000" y="3200400"/>
            <a:ext cx="2582862" cy="1447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616803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&gt;&gt;&gt;&gt;</a:t>
            </a:r>
            <a:endParaRPr lang="en-US" sz="48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947208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জিব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RxeRM‡Zi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kÖwYKiY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giæ`Ðx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A‡giæ`Ðx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cÖvYxi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cvie</a:t>
            </a:r>
            <a:r>
              <a:rPr lang="en-US" sz="4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0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457200"/>
            <a:ext cx="9220200" cy="65864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just"/>
            <a:endParaRPr lang="en-US" sz="2800" b="1" dirty="0" smtClean="0">
              <a:latin typeface="BrahmaputraMJ" pitchFamily="2" charset="0"/>
              <a:cs typeface="BrahmaputraMJ" pitchFamily="2" charset="0"/>
            </a:endParaRPr>
          </a:p>
          <a:p>
            <a:pPr algn="just"/>
            <a:r>
              <a:rPr lang="en-US" sz="8800" b="1" dirty="0" err="1" smtClean="0">
                <a:latin typeface="BrahmaputraMJ" pitchFamily="2" charset="0"/>
                <a:cs typeface="BrahmaputraMJ" pitchFamily="2" charset="0"/>
              </a:rPr>
              <a:t>cÖkœt</a:t>
            </a:r>
            <a:r>
              <a:rPr lang="en-US" sz="8800" b="1" dirty="0" smtClean="0">
                <a:latin typeface="BrahmaputraMJ" pitchFamily="2" charset="0"/>
                <a:cs typeface="BrahmaputraMJ" pitchFamily="2" charset="0"/>
              </a:rPr>
              <a:t>-</a:t>
            </a:r>
            <a:r>
              <a:rPr lang="en-US" sz="88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8800" dirty="0" err="1" smtClean="0">
                <a:latin typeface="BrahmaputraMJ" pitchFamily="2" charset="0"/>
                <a:cs typeface="BrahmaputraMJ" pitchFamily="2" charset="0"/>
              </a:rPr>
              <a:t>Rxe</a:t>
            </a:r>
            <a:r>
              <a:rPr lang="en-US" sz="8800" b="1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8800" dirty="0" err="1" smtClean="0">
                <a:latin typeface="BrahmaputraMJ" pitchFamily="2" charset="0"/>
                <a:cs typeface="BrahmaputraMJ" pitchFamily="2" charset="0"/>
              </a:rPr>
              <a:t>Kv‡K</a:t>
            </a:r>
            <a:r>
              <a:rPr lang="en-US" sz="88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8800" dirty="0" err="1" smtClean="0">
                <a:latin typeface="BrahmaputraMJ" pitchFamily="2" charset="0"/>
                <a:cs typeface="BrahmaputraMJ" pitchFamily="2" charset="0"/>
              </a:rPr>
              <a:t>e‡j</a:t>
            </a:r>
            <a:r>
              <a:rPr lang="en-US" sz="8800" dirty="0" smtClean="0">
                <a:latin typeface="BrahmaputraMJ" pitchFamily="2" charset="0"/>
                <a:cs typeface="BrahmaputraMJ" pitchFamily="2" charset="0"/>
              </a:rPr>
              <a:t>?</a:t>
            </a:r>
          </a:p>
          <a:p>
            <a:pPr algn="just"/>
            <a:endParaRPr lang="en-US" sz="6000" b="1" dirty="0" smtClean="0">
              <a:latin typeface="BrahmaputraMJ" pitchFamily="2" charset="0"/>
              <a:cs typeface="BrahmaputraMJ" pitchFamily="2" charset="0"/>
            </a:endParaRPr>
          </a:p>
          <a:p>
            <a:pPr algn="just"/>
            <a:r>
              <a:rPr lang="en-US" sz="9600" b="1" dirty="0" err="1" smtClean="0">
                <a:latin typeface="BrahmaputraMJ" pitchFamily="2" charset="0"/>
                <a:cs typeface="BrahmaputraMJ" pitchFamily="2" charset="0"/>
              </a:rPr>
              <a:t>DËit</a:t>
            </a:r>
            <a:r>
              <a:rPr lang="en-US" sz="9600" b="1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9600" dirty="0" err="1" smtClean="0">
                <a:latin typeface="BrahmaputraMJ" pitchFamily="2" charset="0"/>
                <a:cs typeface="BrahmaputraMJ" pitchFamily="2" charset="0"/>
              </a:rPr>
              <a:t>hv‡`i</a:t>
            </a:r>
            <a:r>
              <a:rPr lang="en-US" sz="96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9600" dirty="0" err="1" smtClean="0">
                <a:latin typeface="BrahmaputraMJ" pitchFamily="2" charset="0"/>
                <a:cs typeface="BrahmaputraMJ" pitchFamily="2" charset="0"/>
              </a:rPr>
              <a:t>Rxeb</a:t>
            </a:r>
            <a:r>
              <a:rPr lang="en-US" sz="96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9600" dirty="0" err="1" smtClean="0">
                <a:latin typeface="BrahmaputraMJ" pitchFamily="2" charset="0"/>
                <a:cs typeface="BrahmaputraMJ" pitchFamily="2" charset="0"/>
              </a:rPr>
              <a:t>Av‡Q</a:t>
            </a:r>
            <a:r>
              <a:rPr lang="en-US" sz="96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9600" dirty="0" err="1" smtClean="0">
                <a:latin typeface="BrahmaputraMJ" pitchFamily="2" charset="0"/>
                <a:cs typeface="BrahmaputraMJ" pitchFamily="2" charset="0"/>
              </a:rPr>
              <a:t>ZvivB</a:t>
            </a:r>
            <a:r>
              <a:rPr lang="en-US" sz="96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9600" dirty="0" err="1" smtClean="0">
                <a:latin typeface="BrahmaputraMJ" pitchFamily="2" charset="0"/>
                <a:cs typeface="BrahmaputraMJ" pitchFamily="2" charset="0"/>
              </a:rPr>
              <a:t>Rxe</a:t>
            </a:r>
            <a:r>
              <a:rPr lang="en-US" sz="9600" dirty="0" smtClean="0">
                <a:latin typeface="BrahmaputraMJ" pitchFamily="2" charset="0"/>
                <a:cs typeface="BrahmaputraMJ" pitchFamily="2" charset="0"/>
              </a:rPr>
              <a:t>|</a:t>
            </a:r>
          </a:p>
          <a:p>
            <a:pPr algn="just"/>
            <a:endParaRPr lang="en-US" sz="5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71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Rxe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weÁvbxMY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Rxe‡K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kÖwYe×Ki‡Yi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Póv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me©vaywbK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c×wZwU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Avwe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®‹vi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1978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weÁvbx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gviwMDwjm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Margulis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ûB‡UKvi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Whittaker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kÖwYKiY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RxeRMr‡K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5wU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iv‡R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5400000" flipH="1" flipV="1">
            <a:off x="3124994" y="19042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914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800" dirty="0" err="1" smtClean="0"/>
              <a:t>জীবজগ</a:t>
            </a:r>
            <a:r>
              <a:rPr lang="en-US" sz="4800" dirty="0" smtClean="0"/>
              <a:t>ৎ</a:t>
            </a:r>
            <a:endParaRPr lang="en-US" sz="4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1692" y="2264898"/>
            <a:ext cx="7725508" cy="2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33797" y="2742803"/>
            <a:ext cx="762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095897" y="2704703"/>
            <a:ext cx="8382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848497" y="2857103"/>
            <a:ext cx="8382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7892" y="2264898"/>
            <a:ext cx="7725508" cy="2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47092" y="2341098"/>
            <a:ext cx="7725508" cy="2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525294" y="2704306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3092" y="2264898"/>
            <a:ext cx="7725508" cy="2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7636620" y="2704306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1000" y="3200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মনেরা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3200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প্রোটিস্টা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3276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ফানজাই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3200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প্লান্টি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3200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এ্যানিমেলিয়া</a:t>
            </a:r>
            <a:endParaRPr lang="en-US" sz="32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7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2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6764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ফানজাই</a:t>
            </a:r>
            <a:endParaRPr lang="en-US" sz="5400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544094" y="2781300"/>
            <a:ext cx="8374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005115Kalerkantho_18-12-03-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581400"/>
            <a:ext cx="7620000" cy="214788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</TotalTime>
  <Words>209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 HANIF</dc:creator>
  <cp:lastModifiedBy>RJ Computer</cp:lastModifiedBy>
  <cp:revision>187</cp:revision>
  <dcterms:created xsi:type="dcterms:W3CDTF">2016-07-18T12:53:55Z</dcterms:created>
  <dcterms:modified xsi:type="dcterms:W3CDTF">2020-03-14T04:49:47Z</dcterms:modified>
</cp:coreProperties>
</file>