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56" r:id="rId2"/>
    <p:sldId id="257" r:id="rId3"/>
    <p:sldId id="258" r:id="rId4"/>
    <p:sldId id="261" r:id="rId5"/>
    <p:sldId id="259" r:id="rId6"/>
    <p:sldId id="260" r:id="rId7"/>
    <p:sldId id="262" r:id="rId8"/>
    <p:sldId id="265" r:id="rId9"/>
    <p:sldId id="272" r:id="rId10"/>
    <p:sldId id="266" r:id="rId11"/>
    <p:sldId id="273" r:id="rId12"/>
    <p:sldId id="263" r:id="rId13"/>
    <p:sldId id="264" r:id="rId14"/>
    <p:sldId id="268" r:id="rId15"/>
    <p:sldId id="267" r:id="rId16"/>
    <p:sldId id="270" r:id="rId17"/>
    <p:sldId id="269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956" autoAdjust="0"/>
    <p:restoredTop sz="94660"/>
  </p:normalViewPr>
  <p:slideViewPr>
    <p:cSldViewPr>
      <p:cViewPr varScale="1">
        <p:scale>
          <a:sx n="68" d="100"/>
          <a:sy n="68" d="100"/>
        </p:scale>
        <p:origin x="-142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81" d="100"/>
        <a:sy n="81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C752C8F-1F87-498E-8CA5-BDD766ACD0F5}" type="datetimeFigureOut">
              <a:rPr lang="en-US" smtClean="0"/>
              <a:pPr/>
              <a:t>3/14/2020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1DC973B-6B00-404A-8A59-5AB6AEFA6CC9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DC973B-6B00-404A-8A59-5AB6AEFA6CC9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3/14/2020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3/14/2020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3/14/2020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3/14/2020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slideLayout" Target="../slideLayouts/slideLayout7.xml"/><Relationship Id="rId1" Type="http://schemas.openxmlformats.org/officeDocument/2006/relationships/video" Target="file:///C:\Users\user\Documents\iWisoft%20Free%20Video%20Converter\What%20it's%20Like%20to%20Have%20a%20CT%20Scan%20-%20Cancer%20Research%20UK_5.asf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ab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38200"/>
            <a:ext cx="9144000" cy="60198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0" y="0"/>
            <a:ext cx="9144000" cy="769441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3600" dirty="0" smtClean="0">
                <a:latin typeface="NikoshBAN" pitchFamily="2" charset="0"/>
                <a:cs typeface="NikoshBAN" pitchFamily="2" charset="0"/>
              </a:rPr>
              <a:t>					</a:t>
            </a:r>
            <a:r>
              <a:rPr lang="en-US" sz="44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স্বাগতম</a:t>
            </a:r>
            <a:endParaRPr lang="en-US" sz="3600" dirty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14400" y="152400"/>
            <a:ext cx="7620000" cy="707886"/>
          </a:xfrm>
          <a:prstGeom prst="rect">
            <a:avLst/>
          </a:prstGeom>
          <a:solidFill>
            <a:schemeClr val="accent3"/>
          </a:solidFill>
        </p:spPr>
        <p:txBody>
          <a:bodyPr wrap="square" rtlCol="0">
            <a:spAutoFit/>
          </a:bodyPr>
          <a:lstStyle/>
          <a:p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সিটিস্ক্যান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এর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ব্যবহারঃ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38200" y="1066800"/>
            <a:ext cx="7696200" cy="397031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১|সিটিস্ক্যানের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সাহায্যে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শরীরের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নরম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টিস্যু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রক্তবাহী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শিরা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ধমনি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ফুসফুস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, ‌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ব্রেন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ইত্যাদির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পূণাঙ্গ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ছবি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পাওয়া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যায়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।</a:t>
            </a:r>
          </a:p>
          <a:p>
            <a:endParaRPr lang="en-US" sz="3600" dirty="0" smtClean="0">
              <a:latin typeface="NikoshBAN" pitchFamily="2" charset="0"/>
              <a:cs typeface="NikoshBAN" pitchFamily="2" charset="0"/>
            </a:endParaRPr>
          </a:p>
          <a:p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২|যকৃত,ফুসফুস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অগ্নাশয়ের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ক্যান্সার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শনাক্ত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করার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কাজে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সিটিস্ক্যান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ব্যবহার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।</a:t>
            </a:r>
          </a:p>
          <a:p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৩|শরীরে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রক্ত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সঞ্চালনে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সিটিস্ক্যান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ব্যবহার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8600" y="2743199"/>
            <a:ext cx="8686800" cy="397031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সিটিস্ক্যান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ব্যবহারের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সতর্কতাঃ</a:t>
            </a:r>
            <a:endParaRPr lang="en-US" sz="3600" dirty="0" smtClean="0">
              <a:latin typeface="NikoshBAN" pitchFamily="2" charset="0"/>
              <a:cs typeface="NikoshBAN" pitchFamily="2" charset="0"/>
            </a:endParaRPr>
          </a:p>
          <a:p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১|সিটিস্ক্যান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করার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জন্য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যেহেতু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X-ray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ব্যবহার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তাই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গর্ভবতী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মহিলাদের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সিটিস্ক্যান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হয়না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।</a:t>
            </a:r>
          </a:p>
          <a:p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২|ছবির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কন্ট্রাস্ট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বাড়ানের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জন্য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যে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“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ডাই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”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ব্যবহার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সেটি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কারোকারো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শরীরে</a:t>
            </a:r>
            <a:endParaRPr lang="en-US" sz="3600" dirty="0" smtClean="0">
              <a:latin typeface="NikoshBAN" pitchFamily="2" charset="0"/>
              <a:cs typeface="NikoshBAN" pitchFamily="2" charset="0"/>
            </a:endParaRPr>
          </a:p>
          <a:p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অ্যালাজির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জন্ম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দিতে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পারে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বলে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সেটি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ব্যবহার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করার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আগে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সতর্ক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থাকতে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হবে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 descr="pregnancy_(1)_57871_1505361164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8000" y="152400"/>
            <a:ext cx="4114800" cy="243840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76400" y="762000"/>
            <a:ext cx="6705600" cy="156966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একক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কাজঃ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CT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Scanএর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পুর্ণরূপ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লিখ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। 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mph" presetSubtype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6" dur="indefinite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style.fontStyle</p:attrName>
                                        </p:attrNameLst>
                                      </p:cBhvr>
                                      <p:to>
                                        <p:strVal val="normal"/>
                                      </p:to>
                                    </p:set>
                                    <p:set>
                                      <p:cBhvr override="childStyle">
                                        <p:cTn id="7" dur="indefinite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  <p:set>
                                      <p:cBhvr override="childStyle">
                                        <p:cTn id="8" dur="indefinite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fals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 rot="10800000" flipV="1">
            <a:off x="990600" y="4699980"/>
            <a:ext cx="7543800" cy="1938992"/>
          </a:xfrm>
          <a:prstGeom prst="rect">
            <a:avLst/>
          </a:prstGeom>
          <a:solidFill>
            <a:schemeClr val="accent3"/>
          </a:solidFill>
        </p:spPr>
        <p:txBody>
          <a:bodyPr wrap="square" rtlCol="0">
            <a:spAutoFit/>
          </a:bodyPr>
          <a:lstStyle/>
          <a:p>
            <a:r>
              <a:rPr lang="en-US" sz="6000" dirty="0" err="1" smtClean="0">
                <a:latin typeface="NikoshBAN" pitchFamily="2" charset="0"/>
                <a:cs typeface="NikoshBAN" pitchFamily="2" charset="0"/>
              </a:rPr>
              <a:t>জোড়ায়কাজঃসিটিস্ক্যান</a:t>
            </a:r>
            <a:r>
              <a:rPr lang="en-US" sz="6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 smtClean="0">
                <a:latin typeface="NikoshBAN" pitchFamily="2" charset="0"/>
                <a:cs typeface="NikoshBAN" pitchFamily="2" charset="0"/>
              </a:rPr>
              <a:t>কিভাবে</a:t>
            </a:r>
            <a:r>
              <a:rPr lang="en-US" sz="6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 smtClean="0">
                <a:latin typeface="NikoshBAN" pitchFamily="2" charset="0"/>
                <a:cs typeface="NikoshBAN" pitchFamily="2" charset="0"/>
              </a:rPr>
              <a:t>কাজ</a:t>
            </a:r>
            <a:r>
              <a:rPr lang="en-US" sz="6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 smtClean="0"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6000" dirty="0" smtClean="0">
                <a:latin typeface="NikoshBAN" pitchFamily="2" charset="0"/>
                <a:cs typeface="NikoshBAN" pitchFamily="2" charset="0"/>
              </a:rPr>
              <a:t>?</a:t>
            </a:r>
            <a:endParaRPr lang="en-US" sz="60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 descr="164039brain_stroke_symptom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3000" y="304800"/>
            <a:ext cx="7543800" cy="3962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85800" y="0"/>
            <a:ext cx="7696200" cy="83099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দলগত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কাজঃ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04800" y="1066800"/>
            <a:ext cx="8077200" cy="707886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নিচের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চিত্রের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ব্যবহারের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সাবধানতা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লিখ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?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 descr="454186307-resized-600.jpg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800" y="2362200"/>
            <a:ext cx="7620000" cy="4191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1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14400" y="914400"/>
            <a:ext cx="7086600" cy="1323439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মুল্যায়নঃমস্তিষ্কের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ভিতর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কোনো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ধরনের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রক্তপাত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হয়েছে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তা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কিভাবে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জানবে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? 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219200" y="2667000"/>
            <a:ext cx="6781800" cy="707886"/>
          </a:xfrm>
          <a:prstGeom prst="rect">
            <a:avLst/>
          </a:prstGeom>
          <a:solidFill>
            <a:schemeClr val="accent3"/>
          </a:solidFill>
        </p:spPr>
        <p:txBody>
          <a:bodyPr wrap="square" rtlCol="0">
            <a:spAutoFit/>
          </a:bodyPr>
          <a:lstStyle/>
          <a:p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সিটিস্ক্যানের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ব্যবহার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বল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6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" dur="2000" fill="hold"/>
                                        <p:tgtEl>
                                          <p:spTgt spid="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28600" y="838200"/>
            <a:ext cx="8534400" cy="1508105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বাড়ির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কাজঃ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সিটিস্ক্যান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ব্যবহারের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উপকারিতা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অপকারিতা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লিখে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আনবে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?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38200" y="228600"/>
            <a:ext cx="7772400" cy="1569660"/>
          </a:xfrm>
          <a:prstGeom prst="rect">
            <a:avLst/>
          </a:prstGeom>
          <a:solidFill>
            <a:schemeClr val="accent6"/>
          </a:solidFill>
        </p:spPr>
        <p:txBody>
          <a:bodyPr wrap="square" rtlCol="0">
            <a:spAutoFit/>
          </a:bodyPr>
          <a:lstStyle/>
          <a:p>
            <a:r>
              <a:rPr lang="en-US" sz="9600" dirty="0" err="1" smtClean="0">
                <a:latin typeface="NikoshBAN" pitchFamily="2" charset="0"/>
                <a:cs typeface="NikoshBAN" pitchFamily="2" charset="0"/>
              </a:rPr>
              <a:t>ধন্যবাদ</a:t>
            </a:r>
            <a:r>
              <a:rPr lang="en-US" sz="9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9600" dirty="0" err="1" smtClean="0">
                <a:latin typeface="NikoshBAN" pitchFamily="2" charset="0"/>
                <a:cs typeface="NikoshBAN" pitchFamily="2" charset="0"/>
              </a:rPr>
              <a:t>সবাইকে</a:t>
            </a:r>
            <a:endParaRPr lang="en-US" sz="96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 descr="Tulip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2057400"/>
            <a:ext cx="7772400" cy="4343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2362200"/>
            <a:ext cx="9144000" cy="353943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শিক্ষক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পরিচিতি</a:t>
            </a:r>
            <a:endParaRPr lang="en-US" sz="4400" dirty="0" smtClean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মোঃ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শাহাব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উদ্দীন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</a:p>
          <a:p>
            <a:pPr algn="ctr"/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সহকারী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শিক্ষক</a:t>
            </a:r>
            <a:endParaRPr lang="en-US" sz="3600" dirty="0" smtClean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ধর্মপুর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উচ্চ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বিদ্যালয়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 </a:t>
            </a:r>
          </a:p>
          <a:p>
            <a:pPr algn="ctr"/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লক্ষ্মীপুর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সদর,লক্ষ্মীপুর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।</a:t>
            </a:r>
          </a:p>
          <a:p>
            <a:pPr algn="ctr"/>
            <a:r>
              <a:rPr lang="en-US" sz="3600" dirty="0" smtClean="0">
                <a:latin typeface="NikoshBAN" pitchFamily="2" charset="0"/>
                <a:cs typeface="NikoshBAN" pitchFamily="2" charset="0"/>
              </a:rPr>
              <a:t>Email:shahab</a:t>
            </a:r>
            <a:r>
              <a:rPr lang="en-US" sz="3600" dirty="0" smtClean="0">
                <a:latin typeface="Arial Black" pitchFamily="34" charset="0"/>
                <a:cs typeface="NikoshBAN" pitchFamily="2" charset="0"/>
              </a:rPr>
              <a:t>01011983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s@gmail.com </a:t>
            </a:r>
          </a:p>
        </p:txBody>
      </p:sp>
      <p:pic>
        <p:nvPicPr>
          <p:cNvPr id="10" name="Picture 9" descr="Image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0"/>
            <a:ext cx="2362200" cy="23622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33400" y="1447800"/>
            <a:ext cx="8153400" cy="2985433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পরিচিতি</a:t>
            </a:r>
            <a:endParaRPr lang="en-US" sz="4400" dirty="0" smtClean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শ্রেণীঃদশম</a:t>
            </a:r>
            <a:endParaRPr lang="en-US" sz="3600" dirty="0" smtClean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বিষয়ঃ-পদার্থবিজ্ঞান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</a:p>
          <a:p>
            <a:pPr algn="ctr"/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অধ্যায়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:- ১৪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জ়ীবণ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বাঁচাতে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পদার্থ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বিজ্ঞান</a:t>
            </a:r>
            <a:endParaRPr lang="en-US" sz="3600" dirty="0" smtClean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সময়ঃ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৪৫মিনিট 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তারিখঃ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১৩/০৩/২০২০</a:t>
            </a: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2057400"/>
            <a:ext cx="4267200" cy="1107996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6600" dirty="0" err="1" smtClean="0">
                <a:latin typeface="NikoshBAN" pitchFamily="2" charset="0"/>
                <a:cs typeface="NikoshBAN" pitchFamily="2" charset="0"/>
              </a:rPr>
              <a:t>চিত্রটি</a:t>
            </a:r>
            <a:r>
              <a:rPr lang="en-US" sz="6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dirty="0" err="1" smtClean="0">
                <a:latin typeface="NikoshBAN" pitchFamily="2" charset="0"/>
                <a:cs typeface="NikoshBAN" pitchFamily="2" charset="0"/>
              </a:rPr>
              <a:t>লক্ষ</a:t>
            </a:r>
            <a:r>
              <a:rPr lang="en-US" sz="6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dirty="0" err="1" smtClean="0">
                <a:latin typeface="NikoshBAN" pitchFamily="2" charset="0"/>
                <a:cs typeface="NikoshBAN" pitchFamily="2" charset="0"/>
              </a:rPr>
              <a:t>কর</a:t>
            </a:r>
            <a:endParaRPr lang="en-US" sz="66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 descr="hqdefault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95800" y="304800"/>
            <a:ext cx="4495800" cy="60960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0" y="762000"/>
            <a:ext cx="8839200" cy="4724400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সিটিস্ক্যান</a:t>
            </a:r>
            <a:endParaRPr lang="en-US" sz="166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14400" y="685800"/>
            <a:ext cx="7924800" cy="830997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শেষে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শিক্ষার্থীরা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-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914400" y="1905000"/>
            <a:ext cx="7924800" cy="3447098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4000" dirty="0" smtClean="0">
                <a:latin typeface="NikoshBAN" pitchFamily="2" charset="0"/>
                <a:cs typeface="NikoshBAN" pitchFamily="2" charset="0"/>
              </a:rPr>
              <a:t>১|সিটিস্ক্যান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বলতে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;   </a:t>
            </a:r>
          </a:p>
          <a:p>
            <a:r>
              <a:rPr lang="en-US" sz="4000" dirty="0" smtClean="0">
                <a:latin typeface="NikoshBAN" pitchFamily="2" charset="0"/>
                <a:cs typeface="NikoshBAN" pitchFamily="2" charset="0"/>
              </a:rPr>
              <a:t>২|চিকিৎসা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ক্ষেত্রে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সিটিস্স্ক্যানের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ব্যবহার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বর্ণনা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; </a:t>
            </a:r>
          </a:p>
          <a:p>
            <a:endParaRPr lang="en-US" dirty="0" smtClean="0">
              <a:latin typeface="NikoshBAN" pitchFamily="2" charset="0"/>
              <a:cs typeface="NikoshBAN" pitchFamily="2" charset="0"/>
            </a:endParaRPr>
          </a:p>
          <a:p>
            <a:r>
              <a:rPr lang="en-US" sz="4000" dirty="0" smtClean="0">
                <a:latin typeface="NikoshBAN" pitchFamily="2" charset="0"/>
                <a:cs typeface="NikoshBAN" pitchFamily="2" charset="0"/>
              </a:rPr>
              <a:t>৩|সিটিস্ক্যানের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ব্যবহারের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সতর্কতা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ব্যাখ্যা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।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8600" y="381000"/>
            <a:ext cx="8534400" cy="1538883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সিটিস্ক্যানঃসিটিস্ক্যান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শব্দটি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ইংরেজি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Computed Tomography Scan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এর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সংক্ষিপ্ত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রুপ</a:t>
            </a:r>
            <a:r>
              <a:rPr lang="en-US" sz="54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54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 descr="film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2743200"/>
            <a:ext cx="8534400" cy="3886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xit" presetSubtype="16" repeatCount="indefinite" fill="hold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box(in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38200" y="3352800"/>
            <a:ext cx="7315200" cy="341632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সিটিস্ক্যান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সাধারনত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X-ray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করার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সময়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শরীরের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ভেতরের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একবার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ত্রিমাত্রিক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অঙ্গের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দ্বিমাত্রিক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একটা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</a:p>
          <a:p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প্রতিচ্ছবি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নেয়া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সিটিস্ক্যান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যন্ত্রে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একটিX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-ray tube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রোগীর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শরীরকে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বৃত্তাকারে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ঘুরে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X-ray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নির্গত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থাকে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অন্যপাশে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ডিটেক্টর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প্রতিবিম্ব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গ্রহন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থাকে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 descr="ct-scan-services-500x50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228600"/>
            <a:ext cx="7315200" cy="2971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524000" y="762000"/>
            <a:ext cx="6934200" cy="830997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ভিডিও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টি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দেখি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What it's Like to Have a CT Scan - Cancer Research UK_5.asf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0" y="1981200"/>
            <a:ext cx="9144000" cy="4876800"/>
          </a:xfrm>
          <a:prstGeom prst="rect">
            <a:avLst/>
          </a:prstGeom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1842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846</TotalTime>
  <Words>243</Words>
  <Application>Microsoft Office PowerPoint</Application>
  <PresentationFormat>On-screen Show (4:3)</PresentationFormat>
  <Paragraphs>41</Paragraphs>
  <Slides>17</Slides>
  <Notes>1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user</dc:creator>
  <cp:lastModifiedBy>user</cp:lastModifiedBy>
  <cp:revision>44</cp:revision>
  <dcterms:created xsi:type="dcterms:W3CDTF">2006-08-16T00:00:00Z</dcterms:created>
  <dcterms:modified xsi:type="dcterms:W3CDTF">2020-03-14T06:41:44Z</dcterms:modified>
</cp:coreProperties>
</file>