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75" r:id="rId6"/>
    <p:sldId id="271" r:id="rId7"/>
    <p:sldId id="272" r:id="rId8"/>
    <p:sldId id="268" r:id="rId9"/>
    <p:sldId id="269" r:id="rId10"/>
    <p:sldId id="273" r:id="rId11"/>
    <p:sldId id="274" r:id="rId12"/>
    <p:sldId id="276" r:id="rId13"/>
    <p:sldId id="261" r:id="rId14"/>
    <p:sldId id="262" r:id="rId15"/>
    <p:sldId id="263" r:id="rId16"/>
    <p:sldId id="264" r:id="rId17"/>
    <p:sldId id="265" r:id="rId18"/>
    <p:sldId id="266" r:id="rId19"/>
    <p:sldId id="26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E4142-ACCF-41E5-B3F5-874B9F9ADD9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06ECB-A947-4115-9DE0-035AB7246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238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06ECB-A947-4115-9DE0-035AB72463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137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88E90-B6D4-4DCD-ACF3-3E6DC37B0BEE}" type="datetime1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92546-DBD3-4AF3-A91C-5B8FE6ADA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66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CA266-C4D1-4597-95F9-39BEC8C42D9E}" type="datetime1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92546-DBD3-4AF3-A91C-5B8FE6ADA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724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0CBBB-FAD5-4524-BB98-F13A16E455FD}" type="datetime1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92546-DBD3-4AF3-A91C-5B8FE6ADA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3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2922A-ECE1-4263-AC6F-C5447B66F5E4}" type="datetime1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92546-DBD3-4AF3-A91C-5B8FE6ADA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325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767A6-0494-4FC7-9501-9158443DFFEC}" type="datetime1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92546-DBD3-4AF3-A91C-5B8FE6ADA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674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ED203-AD34-4454-8FE5-7DEECD02F9EF}" type="datetime1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92546-DBD3-4AF3-A91C-5B8FE6ADA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37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3347B-43E5-47A7-B852-6ECCAC570B51}" type="datetime1">
              <a:rPr lang="en-US" smtClean="0"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92546-DBD3-4AF3-A91C-5B8FE6ADA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991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7691-D366-4E24-90F4-355C6A7C8F55}" type="datetime1">
              <a:rPr lang="en-US" smtClean="0"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92546-DBD3-4AF3-A91C-5B8FE6ADA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634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BC41-6454-44E6-976E-E5528E75D40C}" type="datetime1">
              <a:rPr lang="en-US" smtClean="0"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92546-DBD3-4AF3-A91C-5B8FE6ADA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0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3991-4F4C-4D70-92B4-30445268B563}" type="datetime1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92546-DBD3-4AF3-A91C-5B8FE6ADA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529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D590E-DB5D-49C2-B0CA-0DF77A4A5A1D}" type="datetime1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92546-DBD3-4AF3-A91C-5B8FE6ADA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32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3BD0C-5F6C-4B15-8EFA-4B13BCE8C25D}" type="datetime1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92546-DBD3-4AF3-A91C-5B8FE6ADA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657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41417" y="138545"/>
            <a:ext cx="8035637" cy="1510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582" y="1745673"/>
            <a:ext cx="7051964" cy="523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15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2145" y="401782"/>
            <a:ext cx="7813964" cy="12884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/>
              <a:t>ম্যাট্রিক্সের প্রকারভেদ</a:t>
            </a:r>
            <a:endParaRPr lang="en-US" sz="6600" dirty="0"/>
          </a:p>
        </p:txBody>
      </p:sp>
      <p:sp>
        <p:nvSpPr>
          <p:cNvPr id="3" name="Rectangle 2"/>
          <p:cNvSpPr/>
          <p:nvPr/>
        </p:nvSpPr>
        <p:spPr>
          <a:xfrm>
            <a:off x="1011382" y="2230582"/>
            <a:ext cx="10654145" cy="396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dirty="0" smtClean="0"/>
              <a:t>সারি ম্যাট্রিক্সঃ যে ম্যাট্রিক্সের শুধুমাত্র একটি সারি বিদ্যমান, তাকে সারি ম্যাট্রিক্স বলে। উদাহরণঃ A=</a:t>
            </a:r>
            <a:r>
              <a:rPr lang="bn-BD" sz="4400" dirty="0" smtClean="0">
                <a:latin typeface="Arial" panose="020B0604020202020204" pitchFamily="34" charset="0"/>
              </a:rPr>
              <a:t>(4  1  3)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9247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568036" y="207817"/>
                <a:ext cx="11097491" cy="627610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571500" indent="-571500">
                  <a:buFont typeface="Wingdings" panose="05000000000000000000" pitchFamily="2" charset="2"/>
                  <a:buChar char="v"/>
                </a:pP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কলাম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ম্যাট্রিক্সঃ</a:t>
                </a:r>
                <a:r>
                  <a:rPr lang="bn-BD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যে ম্যাট্রিক্সের শুধু একটি কলাম বিদ্যমান,তাকে কলাম ম্যাট্রিক্স বলে। উদাহরণঃ </a:t>
                </a:r>
                <a:r>
                  <a:rPr lang="bn-BD" sz="4000" dirty="0" smtClean="0">
                    <a:cs typeface="NikoshBAN" panose="02000000000000000000" pitchFamily="2" charset="0"/>
                  </a:rPr>
                  <a:t>A=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bn-BD" sz="40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bn-BD" sz="400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bn-BD" sz="40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bn-BD" sz="40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bn-BD" sz="40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bn-BD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bn-BD" sz="20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571500" indent="-571500">
                  <a:buFont typeface="Wingdings" panose="05000000000000000000" pitchFamily="2" charset="2"/>
                  <a:buChar char="v"/>
                </a:pPr>
                <a:r>
                  <a:rPr lang="bn-BD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 ম্যাট্রিক্সঃ যে ম্যাট্রিক্সের সারি ও কলাম সংখ্যা সমান তাকে বর্গ ম্যাট্রিক্স বলে। </a:t>
                </a:r>
                <a:r>
                  <a:rPr lang="bn-BD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উদাহরণঃ </a:t>
                </a:r>
                <a:r>
                  <a:rPr lang="bn-BD" sz="4000" dirty="0" smtClean="0">
                    <a:cs typeface="NikoshBAN" panose="02000000000000000000" pitchFamily="2" charset="0"/>
                  </a:rPr>
                  <a:t>A</a:t>
                </a:r>
                <a:r>
                  <a:rPr lang="bn-BD" sz="4000" dirty="0" smtClean="0"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bn-BD" sz="40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bn-BD" sz="400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bn-BD" sz="40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bn-BD" sz="40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bn-BD" sz="40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bn-BD" sz="40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  <m:r>
                      <a:rPr lang="en-US" sz="4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একটি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বর্গ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ম্যাট্রিক্স।</m:t>
                    </m:r>
                  </m:oMath>
                </a14:m>
                <a:endPara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en-US" sz="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036" y="207817"/>
                <a:ext cx="11097491" cy="6276109"/>
              </a:xfrm>
              <a:prstGeom prst="rect">
                <a:avLst/>
              </a:prstGeom>
              <a:blipFill>
                <a:blip r:embed="rId2"/>
                <a:stretch>
                  <a:fillRect l="-1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947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81891" y="290946"/>
                <a:ext cx="11222182" cy="638694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কর্ণ ম্যাট্রিক্সঃ যে ম্যাট্রিক্সের কর্ণ বরাবর ভুক্তিগুলো অশূন্য এবং অন্যান্য সকল ভুক্তি শুন্য, তাকে কর্ণ ম্যাট্রিক্স বলে। </a:t>
                </a:r>
              </a:p>
              <a:p>
                <a:pPr algn="ctr"/>
                <a:r>
                  <a:rPr lang="en-US" sz="4400" dirty="0" smtClean="0">
                    <a:solidFill>
                      <a:prstClr val="white"/>
                    </a:solidFill>
                    <a:cs typeface="NikoshBAN" panose="02000000000000000000" pitchFamily="2" charset="0"/>
                  </a:rPr>
                  <a:t>                         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bn-BD" sz="4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bn-BD" sz="44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44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sz="44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44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44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44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sz="44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44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44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44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4400" i="1" dirty="0" smtClean="0"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 algn="ctr"/>
                <a:endParaRPr lang="en-US" sz="4400" i="1" dirty="0"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 algn="ctr"/>
                <a:endParaRPr lang="en-US" sz="4400" i="1" dirty="0"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bn-BD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891" y="290946"/>
                <a:ext cx="11222182" cy="63869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3036" y="2375963"/>
            <a:ext cx="3719946" cy="2022764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7301345" y="2583781"/>
            <a:ext cx="1801091" cy="13023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64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6727" y="471055"/>
            <a:ext cx="7093528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কাজঃ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67691" y="1859973"/>
            <a:ext cx="8991600" cy="32939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ম্যাট্রিক্স কাকে বলে?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05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86125" y="767196"/>
            <a:ext cx="5943600" cy="13664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জোড়ায়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8400" y="2914650"/>
            <a:ext cx="7730836" cy="1619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ম্যাট্রিক্স কত প্রকার ও কী কী তা লেখ।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27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45180" y="430357"/>
            <a:ext cx="5391150" cy="11490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8810" y="1787237"/>
            <a:ext cx="8263890" cy="4133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dirty="0" smtClean="0"/>
          </a:p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সমস্যাটি সমাধান করঃ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সমস্যাঃ একটি ম্যাট্রিক্স 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 অন্য আরেকটি ম্যাট্রিক্স ৩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ক্রমের হলে  নতুন ম্যাট্রিক্সের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(AB )ক্রম বের কর। </a:t>
            </a:r>
          </a:p>
          <a:p>
            <a:pPr algn="ctr"/>
            <a:r>
              <a:rPr lang="bn-BD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04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3624" y="180110"/>
            <a:ext cx="7362825" cy="13993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33623" y="1995055"/>
            <a:ext cx="7362825" cy="4655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MCQ Question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ক)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ম্যাট্রিক্স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√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ম্যাট্রিক্সের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নাই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গ)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ম্যাট্রিক্স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এর সারি নাই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ঘ)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ম্যাট্রিক্স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কলাম নাই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53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599" y="193963"/>
            <a:ext cx="7079673" cy="11914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00545" y="1496290"/>
            <a:ext cx="10363199" cy="5056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dirty="0" smtClean="0">
                <a:cs typeface="NikoshBAN" panose="02000000000000000000" pitchFamily="2" charset="0"/>
              </a:rPr>
              <a:t>            MCQ </a:t>
            </a:r>
            <a:r>
              <a:rPr lang="bn-BD" sz="4400" dirty="0">
                <a:cs typeface="NikoshBAN" panose="02000000000000000000" pitchFamily="2" charset="0"/>
              </a:rPr>
              <a:t>Question</a:t>
            </a:r>
            <a:endParaRPr lang="en-US" sz="4400" dirty="0">
              <a:cs typeface="NikoshBAN" panose="02000000000000000000" pitchFamily="2" charset="0"/>
            </a:endParaRPr>
          </a:p>
          <a:p>
            <a:endParaRPr lang="en-US" sz="2800" dirty="0">
              <a:cs typeface="NikoshBAN" panose="02000000000000000000" pitchFamily="2" charset="0"/>
            </a:endParaRPr>
          </a:p>
          <a:p>
            <a:r>
              <a:rPr lang="bn-BD" sz="3600" dirty="0" smtClean="0">
                <a:cs typeface="NikoshBAN" panose="02000000000000000000" pitchFamily="2" charset="0"/>
              </a:rPr>
              <a:t>          </a:t>
            </a:r>
            <a:r>
              <a:rPr lang="en-US" sz="4400" dirty="0" err="1" smtClean="0">
                <a:cs typeface="NikoshBAN" panose="02000000000000000000" pitchFamily="2" charset="0"/>
              </a:rPr>
              <a:t>নিচের</a:t>
            </a:r>
            <a:r>
              <a:rPr lang="en-US" sz="4400" dirty="0" smtClean="0">
                <a:cs typeface="NikoshBAN" panose="02000000000000000000" pitchFamily="2" charset="0"/>
              </a:rPr>
              <a:t> </a:t>
            </a:r>
            <a:r>
              <a:rPr lang="en-US" sz="4400" dirty="0" err="1">
                <a:cs typeface="NikoshBAN" panose="02000000000000000000" pitchFamily="2" charset="0"/>
              </a:rPr>
              <a:t>কোন</a:t>
            </a:r>
            <a:r>
              <a:rPr lang="en-US" sz="4400" dirty="0">
                <a:cs typeface="NikoshBAN" panose="02000000000000000000" pitchFamily="2" charset="0"/>
              </a:rPr>
              <a:t> </a:t>
            </a:r>
            <a:r>
              <a:rPr lang="bn-BD" sz="4400" dirty="0" smtClean="0">
                <a:cs typeface="NikoshBAN" panose="02000000000000000000" pitchFamily="2" charset="0"/>
              </a:rPr>
              <a:t>উত্তরটি</a:t>
            </a:r>
            <a:r>
              <a:rPr lang="en-US" sz="4400" dirty="0" smtClean="0">
                <a:cs typeface="NikoshBAN" panose="02000000000000000000" pitchFamily="2" charset="0"/>
              </a:rPr>
              <a:t> </a:t>
            </a:r>
            <a:r>
              <a:rPr lang="en-US" sz="4400" dirty="0" err="1">
                <a:cs typeface="NikoshBAN" panose="02000000000000000000" pitchFamily="2" charset="0"/>
              </a:rPr>
              <a:t>সঠিক</a:t>
            </a:r>
            <a:r>
              <a:rPr lang="en-US" sz="4400" dirty="0" smtClean="0">
                <a:cs typeface="NikoshBAN" panose="02000000000000000000" pitchFamily="2" charset="0"/>
              </a:rPr>
              <a:t>?</a:t>
            </a:r>
            <a:endParaRPr lang="bn-BD" sz="4400" dirty="0" smtClean="0">
              <a:cs typeface="NikoshBAN" panose="02000000000000000000" pitchFamily="2" charset="0"/>
            </a:endParaRPr>
          </a:p>
          <a:p>
            <a:pPr algn="ctr"/>
            <a:r>
              <a:rPr lang="en-US" sz="4000" dirty="0" smtClean="0">
                <a:cs typeface="NikoshBAN" panose="02000000000000000000" pitchFamily="2" charset="0"/>
              </a:rPr>
              <a:t>   </a:t>
            </a:r>
            <a:r>
              <a:rPr lang="bn-BD" sz="4000" dirty="0" smtClean="0">
                <a:cs typeface="NikoshBAN" panose="02000000000000000000" pitchFamily="2" charset="0"/>
              </a:rPr>
              <a:t>যে ম্যাট্রিক্সের সারি ও কলাম সংখ্যা </a:t>
            </a:r>
            <a:r>
              <a:rPr lang="en-US" sz="4000" dirty="0" smtClean="0">
                <a:cs typeface="NikoshBAN" panose="02000000000000000000" pitchFamily="2" charset="0"/>
              </a:rPr>
              <a:t>    </a:t>
            </a:r>
          </a:p>
          <a:p>
            <a:pPr algn="ctr"/>
            <a:r>
              <a:rPr lang="en-US" sz="4000" dirty="0">
                <a:cs typeface="NikoshBAN" panose="02000000000000000000" pitchFamily="2" charset="0"/>
              </a:rPr>
              <a:t> </a:t>
            </a:r>
            <a:r>
              <a:rPr lang="en-US" sz="4000" dirty="0" smtClean="0">
                <a:cs typeface="NikoshBAN" panose="02000000000000000000" pitchFamily="2" charset="0"/>
              </a:rPr>
              <a:t>   </a:t>
            </a:r>
            <a:r>
              <a:rPr lang="bn-BD" sz="4000" dirty="0" smtClean="0">
                <a:cs typeface="NikoshBAN" panose="02000000000000000000" pitchFamily="2" charset="0"/>
              </a:rPr>
              <a:t>সমান,তাকে কী ম্যাট্রিক্স বলে?</a:t>
            </a:r>
            <a:endParaRPr lang="en-US" sz="4000" dirty="0">
              <a:cs typeface="NikoshBAN" panose="02000000000000000000" pitchFamily="2" charset="0"/>
            </a:endParaRPr>
          </a:p>
          <a:p>
            <a:r>
              <a:rPr lang="bn-BD" sz="4000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√ </a:t>
            </a:r>
            <a:r>
              <a:rPr lang="en-US" sz="4000" dirty="0" smtClean="0">
                <a:cs typeface="NikoshBAN" panose="02000000000000000000" pitchFamily="2" charset="0"/>
              </a:rPr>
              <a:t>ক)</a:t>
            </a:r>
            <a:r>
              <a:rPr lang="bn-BD" sz="4000" dirty="0" smtClean="0">
                <a:cs typeface="NikoshBAN" panose="02000000000000000000" pitchFamily="2" charset="0"/>
              </a:rPr>
              <a:t> বর্গ </a:t>
            </a:r>
            <a:r>
              <a:rPr lang="en-US" sz="4000" dirty="0" err="1" smtClean="0">
                <a:cs typeface="NikoshBAN" panose="02000000000000000000" pitchFamily="2" charset="0"/>
              </a:rPr>
              <a:t>ম্যাট্রিক্স</a:t>
            </a:r>
            <a:r>
              <a:rPr lang="en-US" sz="4000" dirty="0" smtClean="0">
                <a:cs typeface="NikoshBAN" panose="02000000000000000000" pitchFamily="2" charset="0"/>
              </a:rPr>
              <a:t>         </a:t>
            </a:r>
            <a:r>
              <a:rPr lang="bn-BD" sz="4000" dirty="0" smtClean="0">
                <a:cs typeface="NikoshBAN" panose="02000000000000000000" pitchFamily="2" charset="0"/>
              </a:rPr>
              <a:t>        </a:t>
            </a:r>
            <a:r>
              <a:rPr lang="en-US" sz="4000" dirty="0" smtClean="0">
                <a:cs typeface="NikoshBAN" panose="02000000000000000000" pitchFamily="2" charset="0"/>
              </a:rPr>
              <a:t>খ)</a:t>
            </a:r>
            <a:r>
              <a:rPr lang="bn-BD" sz="4000" dirty="0" smtClean="0">
                <a:cs typeface="NikoshBAN" panose="02000000000000000000" pitchFamily="2" charset="0"/>
              </a:rPr>
              <a:t>কর্ণ </a:t>
            </a:r>
            <a:r>
              <a:rPr lang="en-US" sz="4000" dirty="0" err="1" smtClean="0">
                <a:cs typeface="NikoshBAN" panose="02000000000000000000" pitchFamily="2" charset="0"/>
              </a:rPr>
              <a:t>ম্যাট্রিক্সের</a:t>
            </a:r>
            <a:r>
              <a:rPr lang="en-US" sz="4000" dirty="0" smtClean="0">
                <a:cs typeface="NikoshBAN" panose="02000000000000000000" pitchFamily="2" charset="0"/>
              </a:rPr>
              <a:t> </a:t>
            </a:r>
            <a:r>
              <a:rPr lang="bn-BD" sz="4000" dirty="0" smtClean="0">
                <a:cs typeface="NikoshBAN" panose="02000000000000000000" pitchFamily="2" charset="0"/>
              </a:rPr>
              <a:t> </a:t>
            </a:r>
            <a:endParaRPr lang="en-US" sz="4000" dirty="0">
              <a:cs typeface="NikoshBAN" panose="02000000000000000000" pitchFamily="2" charset="0"/>
            </a:endParaRPr>
          </a:p>
          <a:p>
            <a:r>
              <a:rPr lang="en-US" sz="4000" dirty="0" smtClean="0">
                <a:cs typeface="NikoshBAN" panose="02000000000000000000" pitchFamily="2" charset="0"/>
              </a:rPr>
              <a:t>   গ)</a:t>
            </a:r>
            <a:r>
              <a:rPr lang="bn-BD" sz="4000" dirty="0" smtClean="0">
                <a:cs typeface="NikoshBAN" panose="02000000000000000000" pitchFamily="2" charset="0"/>
              </a:rPr>
              <a:t>সারি </a:t>
            </a:r>
            <a:r>
              <a:rPr lang="en-US" sz="4000" dirty="0" err="1" smtClean="0">
                <a:cs typeface="NikoshBAN" panose="02000000000000000000" pitchFamily="2" charset="0"/>
              </a:rPr>
              <a:t>ম্যাট্রিক্স</a:t>
            </a:r>
            <a:r>
              <a:rPr lang="en-US" sz="4000" dirty="0" smtClean="0">
                <a:cs typeface="NikoshBAN" panose="02000000000000000000" pitchFamily="2" charset="0"/>
              </a:rPr>
              <a:t> </a:t>
            </a:r>
            <a:r>
              <a:rPr lang="bn-BD" sz="4000" dirty="0" smtClean="0">
                <a:cs typeface="NikoshBAN" panose="02000000000000000000" pitchFamily="2" charset="0"/>
              </a:rPr>
              <a:t>        </a:t>
            </a:r>
            <a:r>
              <a:rPr lang="bn-BD" sz="4000" dirty="0" smtClean="0">
                <a:cs typeface="NikoshBAN" panose="02000000000000000000" pitchFamily="2" charset="0"/>
              </a:rPr>
              <a:t>        </a:t>
            </a:r>
            <a:r>
              <a:rPr lang="en-US" sz="4000" dirty="0" smtClean="0">
                <a:cs typeface="NikoshBAN" panose="02000000000000000000" pitchFamily="2" charset="0"/>
              </a:rPr>
              <a:t>ঘ</a:t>
            </a:r>
            <a:r>
              <a:rPr lang="en-US" sz="4000" dirty="0" smtClean="0">
                <a:cs typeface="NikoshBAN" panose="02000000000000000000" pitchFamily="2" charset="0"/>
              </a:rPr>
              <a:t>)</a:t>
            </a:r>
            <a:r>
              <a:rPr lang="bn-BD" sz="4000" dirty="0" smtClean="0">
                <a:cs typeface="NikoshBAN" panose="02000000000000000000" pitchFamily="2" charset="0"/>
              </a:rPr>
              <a:t> কলাম </a:t>
            </a:r>
            <a:r>
              <a:rPr lang="en-US" sz="4000" dirty="0" err="1">
                <a:cs typeface="NikoshBAN" panose="02000000000000000000" pitchFamily="2" charset="0"/>
              </a:rPr>
              <a:t>ম্যাট্রিক্স</a:t>
            </a:r>
            <a:r>
              <a:rPr lang="en-US" sz="4000" dirty="0"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989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68880" y="480060"/>
            <a:ext cx="7035338" cy="12687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05345" y="2011679"/>
            <a:ext cx="9809019" cy="3447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 ম্যাট্রিক্স কখন যোগযোগ্য এবং কখন গুণযোগ্য  তা উদাহরণ সহ ব্যাখ্যা কর।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0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04703" y="1969808"/>
            <a:ext cx="7623810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239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39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80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5782" y="221674"/>
            <a:ext cx="8437418" cy="1260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/>
              <a:t>শিক্ষক পরিচিতি </a:t>
            </a:r>
            <a:endParaRPr lang="en-US" sz="6600" dirty="0"/>
          </a:p>
        </p:txBody>
      </p:sp>
      <p:sp>
        <p:nvSpPr>
          <p:cNvPr id="3" name="Rectangle 2"/>
          <p:cNvSpPr/>
          <p:nvPr/>
        </p:nvSpPr>
        <p:spPr>
          <a:xfrm>
            <a:off x="955964" y="2161308"/>
            <a:ext cx="10363200" cy="2964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সরদার আবু সালেহ মুহাম্মদ রেজাউল করিম</a:t>
            </a:r>
          </a:p>
          <a:p>
            <a:pPr algn="ctr"/>
            <a:r>
              <a:rPr lang="bn-BD" sz="4000" dirty="0" smtClean="0"/>
              <a:t>সহকারি অধ্যাপক,গণিত</a:t>
            </a: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জাহাংগীরপুর সরকারি কলেজ,মহাদেবপুর,নওগাঁ।</a:t>
            </a: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 ০১৭৫৮-৬৬১২৪১</a:t>
            </a: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ই-মেইলঃ </a:t>
            </a:r>
            <a:r>
              <a:rPr lang="bn-BD" sz="3600" dirty="0" smtClean="0">
                <a:cs typeface="NikoshBAN" panose="02000000000000000000" pitchFamily="2" charset="0"/>
              </a:rPr>
              <a:t>smreza</a:t>
            </a:r>
            <a:r>
              <a:rPr lang="en-US" sz="3600" dirty="0" smtClean="0">
                <a:latin typeface="Arial" panose="020B0604020202020204" pitchFamily="34" charset="0"/>
                <a:cs typeface="NikoshBAN" panose="02000000000000000000" pitchFamily="2" charset="0"/>
              </a:rPr>
              <a:t>21@gmail.com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522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49236" y="166255"/>
            <a:ext cx="6899563" cy="173181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49236" y="2396836"/>
            <a:ext cx="6899563" cy="3837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একাদশ</a:t>
            </a:r>
          </a:p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উচ্চতর গণিত</a:t>
            </a:r>
          </a:p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১ম</a:t>
            </a:r>
          </a:p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ম্যাট্রিক্স</a:t>
            </a:r>
          </a:p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89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4109" y="360218"/>
            <a:ext cx="9033164" cy="15378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48692" y="2576945"/>
            <a:ext cx="9088582" cy="3754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ম্যাট্রিক্স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ম্যাট্রিক্স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ভুক্তি কী তা লিখতে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ম্যাট্রিক্স এর প্রকারভেদ বর্ণনা করতে পারবে।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ম্যাট্রিক্স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এর প্রকারভেদ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 সমস্যার সমাধান করতে পারবে।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20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6691" y="429491"/>
            <a:ext cx="10626436" cy="6220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582" y="2098964"/>
            <a:ext cx="3643746" cy="2743200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054" y="2057401"/>
            <a:ext cx="3491346" cy="274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70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51164" y="387927"/>
            <a:ext cx="11111345" cy="6165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8540" y="1551707"/>
            <a:ext cx="3146714" cy="21067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2710" y="1551708"/>
            <a:ext cx="3529880" cy="21067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2729" y="3976687"/>
            <a:ext cx="4748213" cy="225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7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68236" y="3214254"/>
            <a:ext cx="7758546" cy="1385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ম্যাট্রিক্স ও ম্যাট্রিক্সের প্রকারভেদ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64873" y="512618"/>
            <a:ext cx="6165272" cy="15794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02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03963" y="471055"/>
            <a:ext cx="4433455" cy="12330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ম্যাট্রিক্স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42109" y="2147455"/>
            <a:ext cx="10293927" cy="4461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ম্যাট্রিক্স হচ্ছে সংখ্যা, প্রতিক বা বীজগাণিতিক রাশির আয়তাকার সাজানো ব্যবস্থা। ম্যাট্রিক্স প্রকাশ করতে সাধারণতঃ ১ম বন্ধনী ( ) অথবা ৩য় বন্ধনী  </a:t>
            </a:r>
            <a:r>
              <a:rPr lang="bn-BD" sz="4800" dirty="0" smtClean="0">
                <a:latin typeface="Arial" panose="020B0604020202020204" pitchFamily="34" charset="0"/>
                <a:cs typeface="NikoshBAN" panose="02000000000000000000" pitchFamily="2" charset="0"/>
              </a:rPr>
              <a:t>[ ]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 করা হয়।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Left Bracket 3"/>
          <p:cNvSpPr/>
          <p:nvPr/>
        </p:nvSpPr>
        <p:spPr>
          <a:xfrm>
            <a:off x="5015345" y="4959927"/>
            <a:ext cx="73152" cy="914400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ket 4"/>
          <p:cNvSpPr/>
          <p:nvPr/>
        </p:nvSpPr>
        <p:spPr>
          <a:xfrm>
            <a:off x="6012873" y="4914208"/>
            <a:ext cx="45719" cy="45719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28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86545" y="3491345"/>
            <a:ext cx="5237018" cy="31865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সংখা বা রাশি দিয়ে ম্যাট্রিক্স গঠিত হয়,তাকে ম্যাট্রিক্সের ভুক্তি বলে।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25637" y="831273"/>
            <a:ext cx="3435927" cy="1399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/>
              <a:t>ভুক্তি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47372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312</Words>
  <Application>Microsoft Office PowerPoint</Application>
  <PresentationFormat>Widescreen</PresentationFormat>
  <Paragraphs>66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WALTON</dc:creator>
  <cp:lastModifiedBy>WALTON</cp:lastModifiedBy>
  <cp:revision>367</cp:revision>
  <dcterms:created xsi:type="dcterms:W3CDTF">2020-03-10T08:10:19Z</dcterms:created>
  <dcterms:modified xsi:type="dcterms:W3CDTF">2020-03-14T03:30:58Z</dcterms:modified>
</cp:coreProperties>
</file>