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90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58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54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17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4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15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12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48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86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98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59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18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CA07-BD45-4C81-B024-970F694F28E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4846-8028-441A-B554-77BC9687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52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0946" y="1320338"/>
            <a:ext cx="4186654" cy="5537662"/>
          </a:xfrm>
        </p:spPr>
      </p:pic>
    </p:spTree>
    <p:extLst>
      <p:ext uri="{BB962C8B-B14F-4D97-AF65-F5344CB8AC3E}">
        <p14:creationId xmlns:p14="http://schemas.microsoft.com/office/powerpoint/2010/main" xmlns="" val="17466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দলিয়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কবির চেতনা রূপ পাখির রঙ সাদা কেন নিজের ভাষায় বুঝিয়ে দাও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পাখির “পা সবুজ নখ তিব্র লাল” এখানে কবির কোন চেতনা প্রকাশ পেয়েছে।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 থেকে লোকান্তরে কবিরা কেন আহত হচ্ছেন?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				  সময়- ৫ মিনিট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23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 কোন ডালে বসে আছে?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কোন বিষয়ে আশাবাদী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বনচারি বাতাসে কি দোল খায়?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তাঁর কবিতায় কেন চন্দন গাছের ব্যবহার করেছেন?</a:t>
            </a:r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6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প্রযোজ্য 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 লোকান্তর কবিতাটির মূল বক্তব্য নিজের ভাষায় লিখে নিয়ে আসবে।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5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বুক রেফারেন্স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আল মাহমুদের কাব্যালোচনা 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লেখক- জয়নুল শামিম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5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11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ইয়াছিন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 নম্বর-৭৮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ব্যাচ- ৩০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বাঞ্ছারামপুর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বাঞ্ছারামপুর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0141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marL="0" indent="0">
              <a:buNone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একাদশ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 প্রথম পত্র (কবিতাংশ)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2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261257"/>
            <a:ext cx="6524480" cy="6192694"/>
            <a:chOff x="103031" y="0"/>
            <a:chExt cx="11371830" cy="693404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031" y="0"/>
              <a:ext cx="11371830" cy="6934043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6568225" y="4675031"/>
              <a:ext cx="502276" cy="28333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941713" y="4675031"/>
              <a:ext cx="128788" cy="45076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70501" y="4675031"/>
              <a:ext cx="193184" cy="47651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006107" y="4430333"/>
              <a:ext cx="515155" cy="36060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041182" y="4314423"/>
              <a:ext cx="515155" cy="36060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041182" y="4610637"/>
              <a:ext cx="120467" cy="51515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655806" y="4610637"/>
              <a:ext cx="385376" cy="34772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41182" y="4610637"/>
              <a:ext cx="317811" cy="34772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4525" y="261257"/>
            <a:ext cx="5547475" cy="629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927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9471" y="1702191"/>
            <a:ext cx="50221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 লোকান্তর</a:t>
            </a:r>
          </a:p>
          <a:p>
            <a:endParaRPr lang="bn-BD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 নম্বর- ৩২২ </a:t>
            </a:r>
          </a:p>
          <a:p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0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545" y="2369713"/>
            <a:ext cx="117324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শিক্ষার্থিরা...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জীবন এবং কর্ম সম্পর্কে বলতে পারবে;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মাহমুদের কাব্য চেতনা সম্পর্কে বলতে পারবে;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“আহত হয়েও কবি হতাশ নয়, আশাবাদী” সে বিষয়টি বিশ্লেষণ করতে পারবে।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44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752855" y="299483"/>
            <a:ext cx="13342069" cy="6558517"/>
            <a:chOff x="2188015" y="187472"/>
            <a:chExt cx="8663060" cy="6406080"/>
          </a:xfrm>
        </p:grpSpPr>
        <p:sp>
          <p:nvSpPr>
            <p:cNvPr id="7" name="Freeform 6"/>
            <p:cNvSpPr/>
            <p:nvPr/>
          </p:nvSpPr>
          <p:spPr>
            <a:xfrm>
              <a:off x="5056996" y="187472"/>
              <a:ext cx="2389853" cy="1280305"/>
            </a:xfrm>
            <a:custGeom>
              <a:avLst/>
              <a:gdLst>
                <a:gd name="connsiteX0" fmla="*/ 0 w 2253257"/>
                <a:gd name="connsiteY0" fmla="*/ 244108 h 1464617"/>
                <a:gd name="connsiteX1" fmla="*/ 244108 w 2253257"/>
                <a:gd name="connsiteY1" fmla="*/ 0 h 1464617"/>
                <a:gd name="connsiteX2" fmla="*/ 2009149 w 2253257"/>
                <a:gd name="connsiteY2" fmla="*/ 0 h 1464617"/>
                <a:gd name="connsiteX3" fmla="*/ 2253257 w 2253257"/>
                <a:gd name="connsiteY3" fmla="*/ 244108 h 1464617"/>
                <a:gd name="connsiteX4" fmla="*/ 2253257 w 2253257"/>
                <a:gd name="connsiteY4" fmla="*/ 1220509 h 1464617"/>
                <a:gd name="connsiteX5" fmla="*/ 2009149 w 2253257"/>
                <a:gd name="connsiteY5" fmla="*/ 1464617 h 1464617"/>
                <a:gd name="connsiteX6" fmla="*/ 244108 w 2253257"/>
                <a:gd name="connsiteY6" fmla="*/ 1464617 h 1464617"/>
                <a:gd name="connsiteX7" fmla="*/ 0 w 2253257"/>
                <a:gd name="connsiteY7" fmla="*/ 1220509 h 1464617"/>
                <a:gd name="connsiteX8" fmla="*/ 0 w 2253257"/>
                <a:gd name="connsiteY8" fmla="*/ 244108 h 14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3257" h="1464617">
                  <a:moveTo>
                    <a:pt x="0" y="244108"/>
                  </a:moveTo>
                  <a:cubicBezTo>
                    <a:pt x="0" y="109291"/>
                    <a:pt x="109291" y="0"/>
                    <a:pt x="244108" y="0"/>
                  </a:cubicBezTo>
                  <a:lnTo>
                    <a:pt x="2009149" y="0"/>
                  </a:lnTo>
                  <a:cubicBezTo>
                    <a:pt x="2143966" y="0"/>
                    <a:pt x="2253257" y="109291"/>
                    <a:pt x="2253257" y="244108"/>
                  </a:cubicBezTo>
                  <a:lnTo>
                    <a:pt x="2253257" y="1220509"/>
                  </a:lnTo>
                  <a:cubicBezTo>
                    <a:pt x="2253257" y="1355326"/>
                    <a:pt x="2143966" y="1464617"/>
                    <a:pt x="2009149" y="1464617"/>
                  </a:cubicBezTo>
                  <a:lnTo>
                    <a:pt x="244108" y="1464617"/>
                  </a:lnTo>
                  <a:cubicBezTo>
                    <a:pt x="109291" y="1464617"/>
                    <a:pt x="0" y="1355326"/>
                    <a:pt x="0" y="1220509"/>
                  </a:cubicBezTo>
                  <a:lnTo>
                    <a:pt x="0" y="2441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667" tIns="288667" rIns="288667" bIns="288667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জন্ম</a:t>
              </a:r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১১.০৭.১৯৩৬</a:t>
              </a:r>
              <a:r>
                <a:rPr lang="bn-BD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002096" y="561687"/>
              <a:ext cx="5848979" cy="58489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352574" y="372389"/>
                  </a:moveTo>
                  <a:arcTo wR="2924489" hR="2924489" stAng="17953809" swAng="1210945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7855703" y="1780747"/>
              <a:ext cx="2253257" cy="1464617"/>
            </a:xfrm>
            <a:custGeom>
              <a:avLst/>
              <a:gdLst>
                <a:gd name="connsiteX0" fmla="*/ 0 w 2253257"/>
                <a:gd name="connsiteY0" fmla="*/ 244108 h 1464617"/>
                <a:gd name="connsiteX1" fmla="*/ 244108 w 2253257"/>
                <a:gd name="connsiteY1" fmla="*/ 0 h 1464617"/>
                <a:gd name="connsiteX2" fmla="*/ 2009149 w 2253257"/>
                <a:gd name="connsiteY2" fmla="*/ 0 h 1464617"/>
                <a:gd name="connsiteX3" fmla="*/ 2253257 w 2253257"/>
                <a:gd name="connsiteY3" fmla="*/ 244108 h 1464617"/>
                <a:gd name="connsiteX4" fmla="*/ 2253257 w 2253257"/>
                <a:gd name="connsiteY4" fmla="*/ 1220509 h 1464617"/>
                <a:gd name="connsiteX5" fmla="*/ 2009149 w 2253257"/>
                <a:gd name="connsiteY5" fmla="*/ 1464617 h 1464617"/>
                <a:gd name="connsiteX6" fmla="*/ 244108 w 2253257"/>
                <a:gd name="connsiteY6" fmla="*/ 1464617 h 1464617"/>
                <a:gd name="connsiteX7" fmla="*/ 0 w 2253257"/>
                <a:gd name="connsiteY7" fmla="*/ 1220509 h 1464617"/>
                <a:gd name="connsiteX8" fmla="*/ 0 w 2253257"/>
                <a:gd name="connsiteY8" fmla="*/ 244108 h 14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3257" h="1464617">
                  <a:moveTo>
                    <a:pt x="0" y="244108"/>
                  </a:moveTo>
                  <a:cubicBezTo>
                    <a:pt x="0" y="109291"/>
                    <a:pt x="109291" y="0"/>
                    <a:pt x="244108" y="0"/>
                  </a:cubicBezTo>
                  <a:lnTo>
                    <a:pt x="2009149" y="0"/>
                  </a:lnTo>
                  <a:cubicBezTo>
                    <a:pt x="2143966" y="0"/>
                    <a:pt x="2253257" y="109291"/>
                    <a:pt x="2253257" y="244108"/>
                  </a:cubicBezTo>
                  <a:lnTo>
                    <a:pt x="2253257" y="1220509"/>
                  </a:lnTo>
                  <a:cubicBezTo>
                    <a:pt x="2253257" y="1355326"/>
                    <a:pt x="2143966" y="1464617"/>
                    <a:pt x="2009149" y="1464617"/>
                  </a:cubicBezTo>
                  <a:lnTo>
                    <a:pt x="244108" y="1464617"/>
                  </a:lnTo>
                  <a:cubicBezTo>
                    <a:pt x="109291" y="1464617"/>
                    <a:pt x="0" y="1355326"/>
                    <a:pt x="0" y="1220509"/>
                  </a:cubicBezTo>
                  <a:lnTo>
                    <a:pt x="0" y="2441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667" tIns="288667" rIns="288667" bIns="288667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মৃত্যু </a:t>
              </a:r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১৫.০২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১৯</a:t>
              </a:r>
              <a:endPara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923207" y="744573"/>
              <a:ext cx="5080777" cy="58489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41953" y="3127098"/>
                  </a:moveTo>
                  <a:arcTo wR="2924489" hR="2924489" stAng="21838358" swAng="1359267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88343" y="5293612"/>
              <a:ext cx="2473835" cy="1272627"/>
            </a:xfrm>
            <a:custGeom>
              <a:avLst/>
              <a:gdLst>
                <a:gd name="connsiteX0" fmla="*/ 0 w 2253257"/>
                <a:gd name="connsiteY0" fmla="*/ 244108 h 1464617"/>
                <a:gd name="connsiteX1" fmla="*/ 244108 w 2253257"/>
                <a:gd name="connsiteY1" fmla="*/ 0 h 1464617"/>
                <a:gd name="connsiteX2" fmla="*/ 2009149 w 2253257"/>
                <a:gd name="connsiteY2" fmla="*/ 0 h 1464617"/>
                <a:gd name="connsiteX3" fmla="*/ 2253257 w 2253257"/>
                <a:gd name="connsiteY3" fmla="*/ 244108 h 1464617"/>
                <a:gd name="connsiteX4" fmla="*/ 2253257 w 2253257"/>
                <a:gd name="connsiteY4" fmla="*/ 1220509 h 1464617"/>
                <a:gd name="connsiteX5" fmla="*/ 2009149 w 2253257"/>
                <a:gd name="connsiteY5" fmla="*/ 1464617 h 1464617"/>
                <a:gd name="connsiteX6" fmla="*/ 244108 w 2253257"/>
                <a:gd name="connsiteY6" fmla="*/ 1464617 h 1464617"/>
                <a:gd name="connsiteX7" fmla="*/ 0 w 2253257"/>
                <a:gd name="connsiteY7" fmla="*/ 1220509 h 1464617"/>
                <a:gd name="connsiteX8" fmla="*/ 0 w 2253257"/>
                <a:gd name="connsiteY8" fmla="*/ 244108 h 14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3257" h="1464617">
                  <a:moveTo>
                    <a:pt x="0" y="244108"/>
                  </a:moveTo>
                  <a:cubicBezTo>
                    <a:pt x="0" y="109291"/>
                    <a:pt x="109291" y="0"/>
                    <a:pt x="244108" y="0"/>
                  </a:cubicBezTo>
                  <a:lnTo>
                    <a:pt x="2009149" y="0"/>
                  </a:lnTo>
                  <a:cubicBezTo>
                    <a:pt x="2143966" y="0"/>
                    <a:pt x="2253257" y="109291"/>
                    <a:pt x="2253257" y="244108"/>
                  </a:cubicBezTo>
                  <a:lnTo>
                    <a:pt x="2253257" y="1220509"/>
                  </a:lnTo>
                  <a:cubicBezTo>
                    <a:pt x="2253257" y="1355326"/>
                    <a:pt x="2143966" y="1464617"/>
                    <a:pt x="2009149" y="1464617"/>
                  </a:cubicBezTo>
                  <a:lnTo>
                    <a:pt x="244108" y="1464617"/>
                  </a:lnTo>
                  <a:cubicBezTo>
                    <a:pt x="109291" y="1464617"/>
                    <a:pt x="0" y="1355326"/>
                    <a:pt x="0" y="1220509"/>
                  </a:cubicBezTo>
                  <a:lnTo>
                    <a:pt x="0" y="2441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667" tIns="288667" rIns="288667" bIns="288667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প্রকৃত নাম</a:t>
              </a:r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মীর আবদুস শুকুর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66972" y="382623"/>
              <a:ext cx="5848979" cy="58489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83117" y="5826907"/>
                  </a:moveTo>
                  <a:arcTo wR="2924489" hR="2924489" stAng="4977368" swAng="845264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3250399" y="5293612"/>
              <a:ext cx="2253257" cy="1272627"/>
            </a:xfrm>
            <a:custGeom>
              <a:avLst/>
              <a:gdLst>
                <a:gd name="connsiteX0" fmla="*/ 0 w 2253257"/>
                <a:gd name="connsiteY0" fmla="*/ 244108 h 1464617"/>
                <a:gd name="connsiteX1" fmla="*/ 244108 w 2253257"/>
                <a:gd name="connsiteY1" fmla="*/ 0 h 1464617"/>
                <a:gd name="connsiteX2" fmla="*/ 2009149 w 2253257"/>
                <a:gd name="connsiteY2" fmla="*/ 0 h 1464617"/>
                <a:gd name="connsiteX3" fmla="*/ 2253257 w 2253257"/>
                <a:gd name="connsiteY3" fmla="*/ 244108 h 1464617"/>
                <a:gd name="connsiteX4" fmla="*/ 2253257 w 2253257"/>
                <a:gd name="connsiteY4" fmla="*/ 1220509 h 1464617"/>
                <a:gd name="connsiteX5" fmla="*/ 2009149 w 2253257"/>
                <a:gd name="connsiteY5" fmla="*/ 1464617 h 1464617"/>
                <a:gd name="connsiteX6" fmla="*/ 244108 w 2253257"/>
                <a:gd name="connsiteY6" fmla="*/ 1464617 h 1464617"/>
                <a:gd name="connsiteX7" fmla="*/ 0 w 2253257"/>
                <a:gd name="connsiteY7" fmla="*/ 1220509 h 1464617"/>
                <a:gd name="connsiteX8" fmla="*/ 0 w 2253257"/>
                <a:gd name="connsiteY8" fmla="*/ 244108 h 14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3257" h="1464617">
                  <a:moveTo>
                    <a:pt x="0" y="244108"/>
                  </a:moveTo>
                  <a:cubicBezTo>
                    <a:pt x="0" y="109291"/>
                    <a:pt x="109291" y="0"/>
                    <a:pt x="244108" y="0"/>
                  </a:cubicBezTo>
                  <a:lnTo>
                    <a:pt x="2009149" y="0"/>
                  </a:lnTo>
                  <a:cubicBezTo>
                    <a:pt x="2143966" y="0"/>
                    <a:pt x="2253257" y="109291"/>
                    <a:pt x="2253257" y="244108"/>
                  </a:cubicBezTo>
                  <a:lnTo>
                    <a:pt x="2253257" y="1220509"/>
                  </a:lnTo>
                  <a:cubicBezTo>
                    <a:pt x="2253257" y="1355326"/>
                    <a:pt x="2143966" y="1464617"/>
                    <a:pt x="2009149" y="1464617"/>
                  </a:cubicBezTo>
                  <a:lnTo>
                    <a:pt x="244108" y="1464617"/>
                  </a:lnTo>
                  <a:cubicBezTo>
                    <a:pt x="109291" y="1464617"/>
                    <a:pt x="0" y="1355326"/>
                    <a:pt x="0" y="1220509"/>
                  </a:cubicBezTo>
                  <a:lnTo>
                    <a:pt x="0" y="2441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667" tIns="288667" rIns="288667" bIns="288667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কবি, প্রাবন্ধিক, গল্পকার, ঔপন্যাসিক 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71510" y="735468"/>
              <a:ext cx="5848979" cy="58489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0164" y="4235192"/>
                  </a:moveTo>
                  <a:arcTo wR="2924489" hR="2924489" stAng="9202375" swAng="1359267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2188015" y="2023933"/>
              <a:ext cx="2333083" cy="1464617"/>
            </a:xfrm>
            <a:custGeom>
              <a:avLst/>
              <a:gdLst>
                <a:gd name="connsiteX0" fmla="*/ 0 w 2253257"/>
                <a:gd name="connsiteY0" fmla="*/ 244108 h 1464617"/>
                <a:gd name="connsiteX1" fmla="*/ 244108 w 2253257"/>
                <a:gd name="connsiteY1" fmla="*/ 0 h 1464617"/>
                <a:gd name="connsiteX2" fmla="*/ 2009149 w 2253257"/>
                <a:gd name="connsiteY2" fmla="*/ 0 h 1464617"/>
                <a:gd name="connsiteX3" fmla="*/ 2253257 w 2253257"/>
                <a:gd name="connsiteY3" fmla="*/ 244108 h 1464617"/>
                <a:gd name="connsiteX4" fmla="*/ 2253257 w 2253257"/>
                <a:gd name="connsiteY4" fmla="*/ 1220509 h 1464617"/>
                <a:gd name="connsiteX5" fmla="*/ 2009149 w 2253257"/>
                <a:gd name="connsiteY5" fmla="*/ 1464617 h 1464617"/>
                <a:gd name="connsiteX6" fmla="*/ 244108 w 2253257"/>
                <a:gd name="connsiteY6" fmla="*/ 1464617 h 1464617"/>
                <a:gd name="connsiteX7" fmla="*/ 0 w 2253257"/>
                <a:gd name="connsiteY7" fmla="*/ 1220509 h 1464617"/>
                <a:gd name="connsiteX8" fmla="*/ 0 w 2253257"/>
                <a:gd name="connsiteY8" fmla="*/ 244108 h 14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3257" h="1464617">
                  <a:moveTo>
                    <a:pt x="0" y="244108"/>
                  </a:moveTo>
                  <a:cubicBezTo>
                    <a:pt x="0" y="109291"/>
                    <a:pt x="109291" y="0"/>
                    <a:pt x="244108" y="0"/>
                  </a:cubicBezTo>
                  <a:lnTo>
                    <a:pt x="2009149" y="0"/>
                  </a:lnTo>
                  <a:cubicBezTo>
                    <a:pt x="2143966" y="0"/>
                    <a:pt x="2253257" y="109291"/>
                    <a:pt x="2253257" y="244108"/>
                  </a:cubicBezTo>
                  <a:lnTo>
                    <a:pt x="2253257" y="1220509"/>
                  </a:lnTo>
                  <a:cubicBezTo>
                    <a:pt x="2253257" y="1355326"/>
                    <a:pt x="2143966" y="1464617"/>
                    <a:pt x="2009149" y="1464617"/>
                  </a:cubicBezTo>
                  <a:lnTo>
                    <a:pt x="244108" y="1464617"/>
                  </a:lnTo>
                  <a:cubicBezTo>
                    <a:pt x="109291" y="1464617"/>
                    <a:pt x="0" y="1355326"/>
                    <a:pt x="0" y="1220509"/>
                  </a:cubicBezTo>
                  <a:lnTo>
                    <a:pt x="0" y="2441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667" tIns="288667" rIns="288667" bIns="288667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একুশে পদক</a:t>
              </a:r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বাংলা একাডেমী পুরস্কার  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52509" y="579895"/>
              <a:ext cx="5848979" cy="58489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03591" y="1021794"/>
                  </a:moveTo>
                  <a:arcTo wR="2924489" hR="2924489" stAng="13235246" swAng="1210945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" name="Rectangle 4"/>
          <p:cNvSpPr/>
          <p:nvPr/>
        </p:nvSpPr>
        <p:spPr>
          <a:xfrm>
            <a:off x="3732494" y="2929378"/>
            <a:ext cx="3066757" cy="1322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মাহমুদ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65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35199"/>
            <a:ext cx="10515600" cy="3970792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মাহমুদের জন্ম ও মৃত্যু তারিখ লিখ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মাহমুদের প্রকৃত নাম লিখ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মাহমুদ যে পুরষ্কারগুলো পেয়েছেন সেগুলো লেখ?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					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							সময় ২ মিনিট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2057" y="418011"/>
            <a:ext cx="105141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চেতনা যেন একটা সাদা সত্যিকারের পাখি </a:t>
            </a:r>
          </a:p>
          <a:p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বসে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আছে সবুজ অরণ্যে এক চন্দনের ডালে;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মাথার ওপরে নিচে বনচারী বাতাসের তালে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দোলে বন্য পানলতা, সুগন্ধ পরাগে মাখামাখি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হয়ে আছে ঠোঁট তার। আর দুটি চোখের কোটরে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কাটা সুপারির রং, পা সবুজ, নখ তীব্র লাল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যেন তার তন্ত্রে মন্ত্রে ভরে আছে চন্দনের ডাল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চোখ যে রাখতে নারি এত বন্য ঝোপের ওপরে।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তাকাতে পারি না আমি রূপে তার যেন এত ভয়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যখনি উজ্জ্বল হয় আমার এ চেতনার মণি,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মনে হয় কেটে যাবে, ছিঁড়ে যাবে সমস্ত বাঁধুনি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সংসার সমাজ ধর্ম তুচ্ছ হয়ে যাবে লোকালয়।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লোক থেকে লোকান্তরে আমি যেন স্তব্ধ হয়ে শুনি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আহত কবির গান। কবিতার আসন্ন বিজয়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90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1029" y="888642"/>
            <a:ext cx="73732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শব্দার্থ জেনে নেই 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নারি –     না পারি 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চন্দন-      সুগন্ধিযুক্ত এক ধরণের গাছ, যা দিয়ে প্রসাধনী বানানো হয়; অনেকে এ গাছকে পবিত্র বলেও মনে করে।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অরণ্য-     বন 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বনচারী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বনের ভেতর দিয়ে বিচরণ করে যে 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5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369</Words>
  <Application>Microsoft Office PowerPoint</Application>
  <PresentationFormat>Custom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                  স্বাগতম </vt:lpstr>
      <vt:lpstr>পরিচিতি </vt:lpstr>
      <vt:lpstr>Slide 3</vt:lpstr>
      <vt:lpstr>Slide 4</vt:lpstr>
      <vt:lpstr>Slide 5</vt:lpstr>
      <vt:lpstr>Slide 6</vt:lpstr>
      <vt:lpstr>একক কাজ             </vt:lpstr>
      <vt:lpstr>Slide 8</vt:lpstr>
      <vt:lpstr>Slide 9</vt:lpstr>
      <vt:lpstr>দলিয় কাজ</vt:lpstr>
      <vt:lpstr>মূল্যায়ন </vt:lpstr>
      <vt:lpstr>বাড়ির কাজ (প্রযোজ্য ক্ষেত্রে) </vt:lpstr>
      <vt:lpstr>বুক রেফারেন্স </vt:lpstr>
      <vt:lpstr>      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স্বাগতম </dc:title>
  <dc:creator>ASUS</dc:creator>
  <cp:lastModifiedBy>ASUS</cp:lastModifiedBy>
  <cp:revision>28</cp:revision>
  <dcterms:created xsi:type="dcterms:W3CDTF">2020-03-10T08:37:51Z</dcterms:created>
  <dcterms:modified xsi:type="dcterms:W3CDTF">2020-03-13T10:49:30Z</dcterms:modified>
</cp:coreProperties>
</file>