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62" r:id="rId2"/>
    <p:sldId id="258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8BE84-6252-4286-AECE-087FE7D01DCF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C4B20E-6285-4F20-8A4F-527822FC6201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দ্রুতি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ADE19CAF-E6F4-497C-8479-82B69F474F6F}" type="parTrans" cxnId="{A133080F-CE7D-4BFE-B937-EB4FFD987FDF}">
      <dgm:prSet/>
      <dgm:spPr/>
      <dgm:t>
        <a:bodyPr/>
        <a:lstStyle/>
        <a:p>
          <a:endParaRPr lang="en-US"/>
        </a:p>
      </dgm:t>
    </dgm:pt>
    <dgm:pt modelId="{43841BC4-C45C-42EA-9ED4-ECA486E7250D}" type="sibTrans" cxnId="{A133080F-CE7D-4BFE-B937-EB4FFD987FDF}">
      <dgm:prSet/>
      <dgm:spPr/>
      <dgm:t>
        <a:bodyPr/>
        <a:lstStyle/>
        <a:p>
          <a:endParaRPr lang="en-US"/>
        </a:p>
      </dgm:t>
    </dgm:pt>
    <dgm:pt modelId="{E41224F2-663B-4099-AA85-0AC3F96EAA50}">
      <dgm:prSet/>
      <dgm:spPr/>
      <dgm:t>
        <a:bodyPr/>
        <a:lstStyle/>
        <a:p>
          <a:endParaRPr lang="en-US" sz="3600" dirty="0"/>
        </a:p>
      </dgm:t>
    </dgm:pt>
    <dgm:pt modelId="{9DDC3BDD-E35A-4653-9B0E-EDEB5323F279}" type="parTrans" cxnId="{C32B55FF-223C-4B3C-A3D8-9585376503BE}">
      <dgm:prSet/>
      <dgm:spPr/>
      <dgm:t>
        <a:bodyPr/>
        <a:lstStyle/>
        <a:p>
          <a:endParaRPr lang="en-US"/>
        </a:p>
      </dgm:t>
    </dgm:pt>
    <dgm:pt modelId="{416C2B94-48FF-44F4-9BFF-9921108724A5}" type="sibTrans" cxnId="{C32B55FF-223C-4B3C-A3D8-9585376503BE}">
      <dgm:prSet/>
      <dgm:spPr/>
      <dgm:t>
        <a:bodyPr/>
        <a:lstStyle/>
        <a:p>
          <a:endParaRPr lang="en-US"/>
        </a:p>
      </dgm:t>
    </dgm:pt>
    <dgm:pt modelId="{BF503C28-A07F-46CA-9BBE-A8758AA7DDBC}">
      <dgm:prSet custT="1"/>
      <dgm:spPr/>
      <dgm:t>
        <a:bodyPr/>
        <a:lstStyle/>
        <a:p>
          <a:r>
            <a:rPr lang="en-US" sz="3600" dirty="0" smtClean="0">
              <a:latin typeface="NikoshBAN" pitchFamily="2" charset="0"/>
              <a:cs typeface="NikoshBAN" pitchFamily="2" charset="0"/>
            </a:rPr>
            <a:t>v=d/t</a:t>
          </a:r>
          <a:r>
            <a:rPr lang="en-US" sz="3600" dirty="0" smtClean="0"/>
            <a:t> </a:t>
          </a:r>
          <a:endParaRPr lang="en-US" sz="3600" dirty="0"/>
        </a:p>
      </dgm:t>
    </dgm:pt>
    <dgm:pt modelId="{AB48E254-95EC-4CBC-A5FC-CF0C96D84872}" type="parTrans" cxnId="{F31C77F6-0A34-4030-B858-1DFD668ADB1F}">
      <dgm:prSet custT="1"/>
      <dgm:spPr/>
      <dgm:t>
        <a:bodyPr/>
        <a:lstStyle/>
        <a:p>
          <a:endParaRPr lang="en-US" sz="3600"/>
        </a:p>
      </dgm:t>
    </dgm:pt>
    <dgm:pt modelId="{093B9BB4-B705-4F21-9F36-08D73CC2208C}" type="sibTrans" cxnId="{F31C77F6-0A34-4030-B858-1DFD668ADB1F}">
      <dgm:prSet/>
      <dgm:spPr/>
      <dgm:t>
        <a:bodyPr/>
        <a:lstStyle/>
        <a:p>
          <a:endParaRPr lang="en-US"/>
        </a:p>
      </dgm:t>
    </dgm:pt>
    <dgm:pt modelId="{AE9E92F8-F505-47C6-9EDE-67F2D75A81C3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স্কেলার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রাশি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5E8E089-EFAD-41BF-AD2C-C1C1BC32F6A4}" type="parTrans" cxnId="{0890BD8D-DA5B-4543-8EC7-E6C5951BEF26}">
      <dgm:prSet custT="1"/>
      <dgm:spPr/>
      <dgm:t>
        <a:bodyPr/>
        <a:lstStyle/>
        <a:p>
          <a:endParaRPr lang="en-US" sz="3600"/>
        </a:p>
      </dgm:t>
    </dgm:pt>
    <dgm:pt modelId="{572691BC-FDF1-4E04-9726-13DF6736B3AC}" type="sibTrans" cxnId="{0890BD8D-DA5B-4543-8EC7-E6C5951BEF26}">
      <dgm:prSet/>
      <dgm:spPr/>
      <dgm:t>
        <a:bodyPr/>
        <a:lstStyle/>
        <a:p>
          <a:endParaRPr lang="en-US"/>
        </a:p>
      </dgm:t>
    </dgm:pt>
    <dgm:pt modelId="{4111EF5E-6D81-4390-8FF6-F73878137FF3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একক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ঃ</a:t>
          </a:r>
        </a:p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মিটার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/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সে</a:t>
          </a:r>
          <a:endParaRPr lang="en-US" sz="3200" dirty="0"/>
        </a:p>
      </dgm:t>
    </dgm:pt>
    <dgm:pt modelId="{1BE44D05-0526-4DE8-80D1-F1C681346414}" type="parTrans" cxnId="{32FF69DC-A452-43C3-9624-FD114A081348}">
      <dgm:prSet custT="1"/>
      <dgm:spPr/>
      <dgm:t>
        <a:bodyPr/>
        <a:lstStyle/>
        <a:p>
          <a:endParaRPr lang="en-US" sz="3600"/>
        </a:p>
      </dgm:t>
    </dgm:pt>
    <dgm:pt modelId="{D59E0159-80F5-4FF0-92FA-CADDBC0D05C7}" type="sibTrans" cxnId="{32FF69DC-A452-43C3-9624-FD114A081348}">
      <dgm:prSet/>
      <dgm:spPr/>
      <dgm:t>
        <a:bodyPr/>
        <a:lstStyle/>
        <a:p>
          <a:endParaRPr lang="en-US"/>
        </a:p>
      </dgm:t>
    </dgm:pt>
    <dgm:pt modelId="{3F76A449-87A6-4699-A5D0-0E6AD8E3982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 err="1" smtClean="0">
              <a:latin typeface="NikoshBAN" pitchFamily="2" charset="0"/>
              <a:cs typeface="NikoshBAN" pitchFamily="2" charset="0"/>
            </a:rPr>
            <a:t>গড়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দ্রুতি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=</a:t>
          </a:r>
        </a:p>
        <a:p>
          <a:pPr>
            <a:lnSpc>
              <a:spcPct val="100000"/>
            </a:lnSpc>
          </a:pPr>
          <a:r>
            <a:rPr lang="en-US" sz="3200" dirty="0" err="1" smtClean="0">
              <a:latin typeface="NikoshBAN" pitchFamily="2" charset="0"/>
              <a:cs typeface="NikoshBAN" pitchFamily="2" charset="0"/>
            </a:rPr>
            <a:t>মোট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দূরত্ব</a:t>
          </a:r>
          <a:r>
            <a:rPr lang="bn-IN" sz="3200" dirty="0" smtClean="0">
              <a:latin typeface="NikoshBAN" pitchFamily="2" charset="0"/>
              <a:cs typeface="NikoshBAN" pitchFamily="2" charset="0"/>
            </a:rPr>
            <a:t>/</a:t>
          </a:r>
        </a:p>
        <a:p>
          <a:pPr>
            <a:lnSpc>
              <a:spcPct val="100000"/>
            </a:lnSpc>
          </a:pPr>
          <a:r>
            <a:rPr lang="en-US" sz="3200" dirty="0" err="1" smtClean="0">
              <a:latin typeface="NikoshBAN" pitchFamily="2" charset="0"/>
              <a:cs typeface="NikoshBAN" pitchFamily="2" charset="0"/>
            </a:rPr>
            <a:t>সময়</a:t>
          </a:r>
          <a:endParaRPr lang="en-US" sz="3200" dirty="0"/>
        </a:p>
      </dgm:t>
    </dgm:pt>
    <dgm:pt modelId="{C1980DAE-07F5-4A35-A8FA-6E56E2520969}" type="parTrans" cxnId="{3DB58939-8120-4DE5-B6BA-78DC420A1317}">
      <dgm:prSet custT="1"/>
      <dgm:spPr/>
      <dgm:t>
        <a:bodyPr/>
        <a:lstStyle/>
        <a:p>
          <a:endParaRPr lang="en-US" sz="3600"/>
        </a:p>
      </dgm:t>
    </dgm:pt>
    <dgm:pt modelId="{220429CA-F1E7-4D8C-84EB-6DAFCA8D37D6}" type="sibTrans" cxnId="{3DB58939-8120-4DE5-B6BA-78DC420A1317}">
      <dgm:prSet/>
      <dgm:spPr/>
      <dgm:t>
        <a:bodyPr/>
        <a:lstStyle/>
        <a:p>
          <a:endParaRPr lang="en-US"/>
        </a:p>
      </dgm:t>
    </dgm:pt>
    <dgm:pt modelId="{4D257A96-8E8C-4B7D-A2C4-373047BB1437}" type="pres">
      <dgm:prSet presAssocID="{5958BE84-6252-4286-AECE-087FE7D01DC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88E178-A3B4-4E90-9FCE-35FD4CCEFB7A}" type="pres">
      <dgm:prSet presAssocID="{68C4B20E-6285-4F20-8A4F-527822FC6201}" presName="centerShape" presStyleLbl="node0" presStyleIdx="0" presStyleCnt="1" custAng="0" custScaleX="128590" custScaleY="123766" custLinFactNeighborX="900" custLinFactNeighborY="900"/>
      <dgm:spPr/>
      <dgm:t>
        <a:bodyPr/>
        <a:lstStyle/>
        <a:p>
          <a:endParaRPr lang="en-US"/>
        </a:p>
      </dgm:t>
    </dgm:pt>
    <dgm:pt modelId="{B5360706-281D-48E2-B925-0C5E6A0E9A3B}" type="pres">
      <dgm:prSet presAssocID="{1BE44D05-0526-4DE8-80D1-F1C681346414}" presName="Name9" presStyleLbl="parChTrans1D2" presStyleIdx="0" presStyleCnt="4"/>
      <dgm:spPr/>
      <dgm:t>
        <a:bodyPr/>
        <a:lstStyle/>
        <a:p>
          <a:endParaRPr lang="en-US"/>
        </a:p>
      </dgm:t>
    </dgm:pt>
    <dgm:pt modelId="{3CC92C71-497C-4DAD-A88B-963342D12E06}" type="pres">
      <dgm:prSet presAssocID="{1BE44D05-0526-4DE8-80D1-F1C68134641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3EB9DB3-1962-4AD3-A75E-86197B1BAC68}" type="pres">
      <dgm:prSet presAssocID="{4111EF5E-6D81-4390-8FF6-F73878137F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6EC63-7794-46B5-95A5-E4E5D8B7238E}" type="pres">
      <dgm:prSet presAssocID="{E5E8E089-EFAD-41BF-AD2C-C1C1BC32F6A4}" presName="Name9" presStyleLbl="parChTrans1D2" presStyleIdx="1" presStyleCnt="4"/>
      <dgm:spPr/>
      <dgm:t>
        <a:bodyPr/>
        <a:lstStyle/>
        <a:p>
          <a:endParaRPr lang="en-US"/>
        </a:p>
      </dgm:t>
    </dgm:pt>
    <dgm:pt modelId="{992AD898-DF2F-43E7-A7FC-CB1C398081DB}" type="pres">
      <dgm:prSet presAssocID="{E5E8E089-EFAD-41BF-AD2C-C1C1BC32F6A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43012BF-0056-434D-BC23-AC516980B7A2}" type="pres">
      <dgm:prSet presAssocID="{AE9E92F8-F505-47C6-9EDE-67F2D75A81C3}" presName="node" presStyleLbl="node1" presStyleIdx="1" presStyleCnt="4" custScaleX="122233" custScaleY="117122" custRadScaleRad="167936" custRadScaleInc="-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EE451-595C-4D1C-8500-32424522F6AF}" type="pres">
      <dgm:prSet presAssocID="{AB48E254-95EC-4CBC-A5FC-CF0C96D84872}" presName="Name9" presStyleLbl="parChTrans1D2" presStyleIdx="2" presStyleCnt="4"/>
      <dgm:spPr/>
      <dgm:t>
        <a:bodyPr/>
        <a:lstStyle/>
        <a:p>
          <a:endParaRPr lang="en-US"/>
        </a:p>
      </dgm:t>
    </dgm:pt>
    <dgm:pt modelId="{91D68099-D535-4988-92F5-23198BC50F2E}" type="pres">
      <dgm:prSet presAssocID="{AB48E254-95EC-4CBC-A5FC-CF0C96D8487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B47D313-5D03-4781-BF09-13906B052CE3}" type="pres">
      <dgm:prSet presAssocID="{BF503C28-A07F-46CA-9BBE-A8758AA7DDBC}" presName="node" presStyleLbl="node1" presStyleIdx="2" presStyleCnt="4" custScaleY="987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8A8EA-551C-494C-BF66-94B7069EEF15}" type="pres">
      <dgm:prSet presAssocID="{C1980DAE-07F5-4A35-A8FA-6E56E2520969}" presName="Name9" presStyleLbl="parChTrans1D2" presStyleIdx="3" presStyleCnt="4"/>
      <dgm:spPr/>
      <dgm:t>
        <a:bodyPr/>
        <a:lstStyle/>
        <a:p>
          <a:endParaRPr lang="en-US"/>
        </a:p>
      </dgm:t>
    </dgm:pt>
    <dgm:pt modelId="{80F96A65-A261-477B-9E53-138427A01B51}" type="pres">
      <dgm:prSet presAssocID="{C1980DAE-07F5-4A35-A8FA-6E56E252096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AC703D6-D2E8-4594-8BF8-0C6B84FA5408}" type="pres">
      <dgm:prSet presAssocID="{3F76A449-87A6-4699-A5D0-0E6AD8E3982F}" presName="node" presStyleLbl="node1" presStyleIdx="3" presStyleCnt="4" custScaleX="116922" custScaleY="117105" custRadScaleRad="138073" custRadScaleInc="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C95D7F-4C64-476B-B7E4-EB7AB41D471B}" type="presOf" srcId="{3F76A449-87A6-4699-A5D0-0E6AD8E3982F}" destId="{8AC703D6-D2E8-4594-8BF8-0C6B84FA5408}" srcOrd="0" destOrd="0" presId="urn:microsoft.com/office/officeart/2005/8/layout/radial1"/>
    <dgm:cxn modelId="{A8848E49-E857-4462-BE9B-BA1077565E2C}" type="presOf" srcId="{1BE44D05-0526-4DE8-80D1-F1C681346414}" destId="{3CC92C71-497C-4DAD-A88B-963342D12E06}" srcOrd="1" destOrd="0" presId="urn:microsoft.com/office/officeart/2005/8/layout/radial1"/>
    <dgm:cxn modelId="{62F1547B-684F-46E3-B699-FA10C43EEC10}" type="presOf" srcId="{C1980DAE-07F5-4A35-A8FA-6E56E2520969}" destId="{80F96A65-A261-477B-9E53-138427A01B51}" srcOrd="1" destOrd="0" presId="urn:microsoft.com/office/officeart/2005/8/layout/radial1"/>
    <dgm:cxn modelId="{FB910318-F488-4DD7-908C-3B2690BE33B5}" type="presOf" srcId="{68C4B20E-6285-4F20-8A4F-527822FC6201}" destId="{AB88E178-A3B4-4E90-9FCE-35FD4CCEFB7A}" srcOrd="0" destOrd="0" presId="urn:microsoft.com/office/officeart/2005/8/layout/radial1"/>
    <dgm:cxn modelId="{EDAC9941-F08D-4E8A-BF58-BEA0C1CC3DE2}" type="presOf" srcId="{AB48E254-95EC-4CBC-A5FC-CF0C96D84872}" destId="{91D68099-D535-4988-92F5-23198BC50F2E}" srcOrd="1" destOrd="0" presId="urn:microsoft.com/office/officeart/2005/8/layout/radial1"/>
    <dgm:cxn modelId="{0890BD8D-DA5B-4543-8EC7-E6C5951BEF26}" srcId="{68C4B20E-6285-4F20-8A4F-527822FC6201}" destId="{AE9E92F8-F505-47C6-9EDE-67F2D75A81C3}" srcOrd="1" destOrd="0" parTransId="{E5E8E089-EFAD-41BF-AD2C-C1C1BC32F6A4}" sibTransId="{572691BC-FDF1-4E04-9726-13DF6736B3AC}"/>
    <dgm:cxn modelId="{3DB58939-8120-4DE5-B6BA-78DC420A1317}" srcId="{68C4B20E-6285-4F20-8A4F-527822FC6201}" destId="{3F76A449-87A6-4699-A5D0-0E6AD8E3982F}" srcOrd="3" destOrd="0" parTransId="{C1980DAE-07F5-4A35-A8FA-6E56E2520969}" sibTransId="{220429CA-F1E7-4D8C-84EB-6DAFCA8D37D6}"/>
    <dgm:cxn modelId="{1F038181-8F6E-4C16-A66A-12D0966CDDDE}" type="presOf" srcId="{4111EF5E-6D81-4390-8FF6-F73878137FF3}" destId="{F3EB9DB3-1962-4AD3-A75E-86197B1BAC68}" srcOrd="0" destOrd="0" presId="urn:microsoft.com/office/officeart/2005/8/layout/radial1"/>
    <dgm:cxn modelId="{557B1C36-D298-4E6A-883B-4F2DD687099F}" type="presOf" srcId="{BF503C28-A07F-46CA-9BBE-A8758AA7DDBC}" destId="{7B47D313-5D03-4781-BF09-13906B052CE3}" srcOrd="0" destOrd="0" presId="urn:microsoft.com/office/officeart/2005/8/layout/radial1"/>
    <dgm:cxn modelId="{F31C77F6-0A34-4030-B858-1DFD668ADB1F}" srcId="{68C4B20E-6285-4F20-8A4F-527822FC6201}" destId="{BF503C28-A07F-46CA-9BBE-A8758AA7DDBC}" srcOrd="2" destOrd="0" parTransId="{AB48E254-95EC-4CBC-A5FC-CF0C96D84872}" sibTransId="{093B9BB4-B705-4F21-9F36-08D73CC2208C}"/>
    <dgm:cxn modelId="{32FF69DC-A452-43C3-9624-FD114A081348}" srcId="{68C4B20E-6285-4F20-8A4F-527822FC6201}" destId="{4111EF5E-6D81-4390-8FF6-F73878137FF3}" srcOrd="0" destOrd="0" parTransId="{1BE44D05-0526-4DE8-80D1-F1C681346414}" sibTransId="{D59E0159-80F5-4FF0-92FA-CADDBC0D05C7}"/>
    <dgm:cxn modelId="{C03C5AD8-0FBA-48B3-9395-57F539A3BA03}" type="presOf" srcId="{E5E8E089-EFAD-41BF-AD2C-C1C1BC32F6A4}" destId="{992AD898-DF2F-43E7-A7FC-CB1C398081DB}" srcOrd="1" destOrd="0" presId="urn:microsoft.com/office/officeart/2005/8/layout/radial1"/>
    <dgm:cxn modelId="{ADECCA8F-3907-4072-98C4-A9CF2FF6AEC3}" type="presOf" srcId="{AE9E92F8-F505-47C6-9EDE-67F2D75A81C3}" destId="{B43012BF-0056-434D-BC23-AC516980B7A2}" srcOrd="0" destOrd="0" presId="urn:microsoft.com/office/officeart/2005/8/layout/radial1"/>
    <dgm:cxn modelId="{C32B55FF-223C-4B3C-A3D8-9585376503BE}" srcId="{5958BE84-6252-4286-AECE-087FE7D01DCF}" destId="{E41224F2-663B-4099-AA85-0AC3F96EAA50}" srcOrd="1" destOrd="0" parTransId="{9DDC3BDD-E35A-4653-9B0E-EDEB5323F279}" sibTransId="{416C2B94-48FF-44F4-9BFF-9921108724A5}"/>
    <dgm:cxn modelId="{5791DE77-0F01-43C0-B097-7289CB59CCB1}" type="presOf" srcId="{C1980DAE-07F5-4A35-A8FA-6E56E2520969}" destId="{A8D8A8EA-551C-494C-BF66-94B7069EEF15}" srcOrd="0" destOrd="0" presId="urn:microsoft.com/office/officeart/2005/8/layout/radial1"/>
    <dgm:cxn modelId="{A133080F-CE7D-4BFE-B937-EB4FFD987FDF}" srcId="{5958BE84-6252-4286-AECE-087FE7D01DCF}" destId="{68C4B20E-6285-4F20-8A4F-527822FC6201}" srcOrd="0" destOrd="0" parTransId="{ADE19CAF-E6F4-497C-8479-82B69F474F6F}" sibTransId="{43841BC4-C45C-42EA-9ED4-ECA486E7250D}"/>
    <dgm:cxn modelId="{F555543E-26E1-4E99-966B-F6329B91DF15}" type="presOf" srcId="{5958BE84-6252-4286-AECE-087FE7D01DCF}" destId="{4D257A96-8E8C-4B7D-A2C4-373047BB1437}" srcOrd="0" destOrd="0" presId="urn:microsoft.com/office/officeart/2005/8/layout/radial1"/>
    <dgm:cxn modelId="{381B4C0E-F112-4591-88C1-CE40D35FFAD7}" type="presOf" srcId="{1BE44D05-0526-4DE8-80D1-F1C681346414}" destId="{B5360706-281D-48E2-B925-0C5E6A0E9A3B}" srcOrd="0" destOrd="0" presId="urn:microsoft.com/office/officeart/2005/8/layout/radial1"/>
    <dgm:cxn modelId="{1EA06E75-9CC7-444C-9DD0-0E4B22C66946}" type="presOf" srcId="{E5E8E089-EFAD-41BF-AD2C-C1C1BC32F6A4}" destId="{AE16EC63-7794-46B5-95A5-E4E5D8B7238E}" srcOrd="0" destOrd="0" presId="urn:microsoft.com/office/officeart/2005/8/layout/radial1"/>
    <dgm:cxn modelId="{1B4FA35E-4284-4641-89D0-100FD0A30062}" type="presOf" srcId="{AB48E254-95EC-4CBC-A5FC-CF0C96D84872}" destId="{258EE451-595C-4D1C-8500-32424522F6AF}" srcOrd="0" destOrd="0" presId="urn:microsoft.com/office/officeart/2005/8/layout/radial1"/>
    <dgm:cxn modelId="{12A04101-AFFF-4285-B5BB-8F05809772E5}" type="presParOf" srcId="{4D257A96-8E8C-4B7D-A2C4-373047BB1437}" destId="{AB88E178-A3B4-4E90-9FCE-35FD4CCEFB7A}" srcOrd="0" destOrd="0" presId="urn:microsoft.com/office/officeart/2005/8/layout/radial1"/>
    <dgm:cxn modelId="{7A0D88DA-EB22-411B-BC67-BDB254013428}" type="presParOf" srcId="{4D257A96-8E8C-4B7D-A2C4-373047BB1437}" destId="{B5360706-281D-48E2-B925-0C5E6A0E9A3B}" srcOrd="1" destOrd="0" presId="urn:microsoft.com/office/officeart/2005/8/layout/radial1"/>
    <dgm:cxn modelId="{1EFC2B0C-C69B-4A2A-89FC-2F161F2827D4}" type="presParOf" srcId="{B5360706-281D-48E2-B925-0C5E6A0E9A3B}" destId="{3CC92C71-497C-4DAD-A88B-963342D12E06}" srcOrd="0" destOrd="0" presId="urn:microsoft.com/office/officeart/2005/8/layout/radial1"/>
    <dgm:cxn modelId="{2BE304F2-55E1-4B2F-A239-50C414EF0F1B}" type="presParOf" srcId="{4D257A96-8E8C-4B7D-A2C4-373047BB1437}" destId="{F3EB9DB3-1962-4AD3-A75E-86197B1BAC68}" srcOrd="2" destOrd="0" presId="urn:microsoft.com/office/officeart/2005/8/layout/radial1"/>
    <dgm:cxn modelId="{A86DCE07-AC77-4425-8FBC-B6C0BC9CF70C}" type="presParOf" srcId="{4D257A96-8E8C-4B7D-A2C4-373047BB1437}" destId="{AE16EC63-7794-46B5-95A5-E4E5D8B7238E}" srcOrd="3" destOrd="0" presId="urn:microsoft.com/office/officeart/2005/8/layout/radial1"/>
    <dgm:cxn modelId="{E2FAC443-E321-4A9E-AB99-DEBE32DA0A41}" type="presParOf" srcId="{AE16EC63-7794-46B5-95A5-E4E5D8B7238E}" destId="{992AD898-DF2F-43E7-A7FC-CB1C398081DB}" srcOrd="0" destOrd="0" presId="urn:microsoft.com/office/officeart/2005/8/layout/radial1"/>
    <dgm:cxn modelId="{151DCC3F-D724-43CE-8B05-64B9290F6EE8}" type="presParOf" srcId="{4D257A96-8E8C-4B7D-A2C4-373047BB1437}" destId="{B43012BF-0056-434D-BC23-AC516980B7A2}" srcOrd="4" destOrd="0" presId="urn:microsoft.com/office/officeart/2005/8/layout/radial1"/>
    <dgm:cxn modelId="{98A35D5E-848D-4264-8CB1-4FF425187B65}" type="presParOf" srcId="{4D257A96-8E8C-4B7D-A2C4-373047BB1437}" destId="{258EE451-595C-4D1C-8500-32424522F6AF}" srcOrd="5" destOrd="0" presId="urn:microsoft.com/office/officeart/2005/8/layout/radial1"/>
    <dgm:cxn modelId="{C6E31341-BDE3-4422-BB51-E98D7E4375AA}" type="presParOf" srcId="{258EE451-595C-4D1C-8500-32424522F6AF}" destId="{91D68099-D535-4988-92F5-23198BC50F2E}" srcOrd="0" destOrd="0" presId="urn:microsoft.com/office/officeart/2005/8/layout/radial1"/>
    <dgm:cxn modelId="{F825E18E-08E3-4FE0-BFF4-3659A2CBDEC9}" type="presParOf" srcId="{4D257A96-8E8C-4B7D-A2C4-373047BB1437}" destId="{7B47D313-5D03-4781-BF09-13906B052CE3}" srcOrd="6" destOrd="0" presId="urn:microsoft.com/office/officeart/2005/8/layout/radial1"/>
    <dgm:cxn modelId="{10A1D3FF-3E47-49CB-A994-FB2808FC9B5A}" type="presParOf" srcId="{4D257A96-8E8C-4B7D-A2C4-373047BB1437}" destId="{A8D8A8EA-551C-494C-BF66-94B7069EEF15}" srcOrd="7" destOrd="0" presId="urn:microsoft.com/office/officeart/2005/8/layout/radial1"/>
    <dgm:cxn modelId="{1398FE3F-1E7E-4814-8492-03712ABB076F}" type="presParOf" srcId="{A8D8A8EA-551C-494C-BF66-94B7069EEF15}" destId="{80F96A65-A261-477B-9E53-138427A01B51}" srcOrd="0" destOrd="0" presId="urn:microsoft.com/office/officeart/2005/8/layout/radial1"/>
    <dgm:cxn modelId="{CBA87ED9-A03E-42E3-B316-D67DAB9E8EFD}" type="presParOf" srcId="{4D257A96-8E8C-4B7D-A2C4-373047BB1437}" destId="{8AC703D6-D2E8-4594-8BF8-0C6B84FA540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E178-A3B4-4E90-9FCE-35FD4CCEFB7A}">
      <dsp:nvSpPr>
        <dsp:cNvPr id="0" name=""/>
        <dsp:cNvSpPr/>
      </dsp:nvSpPr>
      <dsp:spPr>
        <a:xfrm>
          <a:off x="3304530" y="2156579"/>
          <a:ext cx="2265968" cy="21809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itchFamily="2" charset="0"/>
              <a:cs typeface="NikoshBAN" pitchFamily="2" charset="0"/>
            </a:rPr>
            <a:t>দ্রুতি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636373" y="2475973"/>
        <a:ext cx="1602282" cy="1542173"/>
      </dsp:txXfrm>
    </dsp:sp>
    <dsp:sp modelId="{B5360706-281D-48E2-B925-0C5E6A0E9A3B}">
      <dsp:nvSpPr>
        <dsp:cNvPr id="0" name=""/>
        <dsp:cNvSpPr/>
      </dsp:nvSpPr>
      <dsp:spPr>
        <a:xfrm rot="16139221">
          <a:off x="4232407" y="1956223"/>
          <a:ext cx="365199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365199" y="17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00000">
        <a:off x="4405877" y="1965035"/>
        <a:ext cx="18259" cy="18259"/>
      </dsp:txXfrm>
    </dsp:sp>
    <dsp:sp modelId="{F3EB9DB3-1962-4AD3-A75E-86197B1BAC68}">
      <dsp:nvSpPr>
        <dsp:cNvPr id="0" name=""/>
        <dsp:cNvSpPr/>
      </dsp:nvSpPr>
      <dsp:spPr>
        <a:xfrm>
          <a:off x="3515120" y="29567"/>
          <a:ext cx="1762165" cy="1762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একক</a:t>
          </a: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ঃ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মিটার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/</a:t>
          </a: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সে</a:t>
          </a:r>
          <a:endParaRPr lang="en-US" sz="3200" kern="1200" dirty="0"/>
        </a:p>
      </dsp:txBody>
      <dsp:txXfrm>
        <a:off x="3773183" y="287630"/>
        <a:ext cx="1246039" cy="1246039"/>
      </dsp:txXfrm>
    </dsp:sp>
    <dsp:sp modelId="{AE16EC63-7794-46B5-95A5-E4E5D8B7238E}">
      <dsp:nvSpPr>
        <dsp:cNvPr id="0" name=""/>
        <dsp:cNvSpPr/>
      </dsp:nvSpPr>
      <dsp:spPr>
        <a:xfrm rot="21539480">
          <a:off x="5570222" y="3199356"/>
          <a:ext cx="1115298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115298" y="17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99989" y="3189416"/>
        <a:ext cx="55764" cy="55764"/>
      </dsp:txXfrm>
    </dsp:sp>
    <dsp:sp modelId="{B43012BF-0056-434D-BC23-AC516980B7A2}">
      <dsp:nvSpPr>
        <dsp:cNvPr id="0" name=""/>
        <dsp:cNvSpPr/>
      </dsp:nvSpPr>
      <dsp:spPr>
        <a:xfrm>
          <a:off x="6685252" y="2156582"/>
          <a:ext cx="2153947" cy="20638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স্কেলার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রাশি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7000690" y="2458831"/>
        <a:ext cx="1523071" cy="1459385"/>
      </dsp:txXfrm>
    </dsp:sp>
    <dsp:sp modelId="{258EE451-595C-4D1C-8500-32424522F6AF}">
      <dsp:nvSpPr>
        <dsp:cNvPr id="0" name=""/>
        <dsp:cNvSpPr/>
      </dsp:nvSpPr>
      <dsp:spPr>
        <a:xfrm rot="5463007">
          <a:off x="4268201" y="4466044"/>
          <a:ext cx="293281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293281" y="17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00000">
        <a:off x="4407509" y="4476654"/>
        <a:ext cx="14664" cy="14664"/>
      </dsp:txXfrm>
    </dsp:sp>
    <dsp:sp modelId="{7B47D313-5D03-4781-BF09-13906B052CE3}">
      <dsp:nvSpPr>
        <dsp:cNvPr id="0" name=""/>
        <dsp:cNvSpPr/>
      </dsp:nvSpPr>
      <dsp:spPr>
        <a:xfrm>
          <a:off x="3515120" y="4630460"/>
          <a:ext cx="1762165" cy="17407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v=d/t</a:t>
          </a:r>
          <a:r>
            <a:rPr lang="en-US" sz="3600" kern="1200" dirty="0" smtClean="0"/>
            <a:t> </a:t>
          </a:r>
          <a:endParaRPr lang="en-US" sz="3600" kern="1200" dirty="0"/>
        </a:p>
      </dsp:txBody>
      <dsp:txXfrm>
        <a:off x="3773183" y="4885390"/>
        <a:ext cx="1246039" cy="1230912"/>
      </dsp:txXfrm>
    </dsp:sp>
    <dsp:sp modelId="{A8D8A8EA-551C-494C-BF66-94B7069EEF15}">
      <dsp:nvSpPr>
        <dsp:cNvPr id="0" name=""/>
        <dsp:cNvSpPr/>
      </dsp:nvSpPr>
      <dsp:spPr>
        <a:xfrm rot="10862837">
          <a:off x="2257259" y="3198836"/>
          <a:ext cx="104756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047562" y="17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10800000">
        <a:off x="2754851" y="3190589"/>
        <a:ext cx="52378" cy="52378"/>
      </dsp:txXfrm>
    </dsp:sp>
    <dsp:sp modelId="{8AC703D6-D2E8-4594-8BF8-0C6B84FA5408}">
      <dsp:nvSpPr>
        <dsp:cNvPr id="0" name=""/>
        <dsp:cNvSpPr/>
      </dsp:nvSpPr>
      <dsp:spPr>
        <a:xfrm>
          <a:off x="197159" y="2156584"/>
          <a:ext cx="2060358" cy="20635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গড়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দ্রুতি</a:t>
          </a: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=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মোট</a:t>
          </a:r>
          <a:r>
            <a:rPr lang="en-US" sz="3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দূরত্ব</a:t>
          </a: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/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itchFamily="2" charset="0"/>
              <a:cs typeface="NikoshBAN" pitchFamily="2" charset="0"/>
            </a:rPr>
            <a:t>সময়</a:t>
          </a:r>
          <a:endParaRPr lang="en-US" sz="3200" kern="1200" dirty="0"/>
        </a:p>
      </dsp:txBody>
      <dsp:txXfrm>
        <a:off x="498891" y="2458789"/>
        <a:ext cx="1456894" cy="1459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34FD3-4DBB-4E96-ACB6-C4E56B3D673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20D02-0A48-4A3F-B1FE-D040857D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4A07-0735-4B4C-9615-06738D17749C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58131-2E77-435C-8BEE-579B1A95AECB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CD2-615F-4453-9240-B05D64FAE75C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1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54AA-04B3-49CA-B991-7461FF635362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0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7E8-13C0-4E86-962C-CE7BE3256D32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04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DAAD-DDB4-4DC2-82DB-44C7B3D0129C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6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D215-B6CE-4045-9981-B2F31D3820AA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9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D303-C6BC-4D47-8F69-8FAEE818CE87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81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E7B3-0BE1-4A1D-85DC-696D26E9BFC6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80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9000-85B1-46C3-AC75-9ECDC27D27A9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EE74-FF96-486E-B091-31FBBBF82CE3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1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018AD-77D0-4AE0-94DA-5754879970B8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2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20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20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120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4999"/>
            <a:ext cx="8382000" cy="434340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4242-5267-4F31-8E8E-480BE2835FC0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7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1960962"/>
              </p:ext>
            </p:extLst>
          </p:nvPr>
        </p:nvGraphicFramePr>
        <p:xfrm>
          <a:off x="152400" y="228600"/>
          <a:ext cx="8839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32A7-9861-4C42-A8CE-EAF9EF9FA513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78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দ্রুতির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502216"/>
              </p:ext>
            </p:extLst>
          </p:nvPr>
        </p:nvGraphicFramePr>
        <p:xfrm>
          <a:off x="245918" y="1995384"/>
          <a:ext cx="8686800" cy="45578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799"/>
                <a:gridCol w="3276600"/>
                <a:gridCol w="1312719"/>
                <a:gridCol w="1201881"/>
                <a:gridCol w="1066801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r>
                        <a:rPr kumimoji="0" lang="en-US" sz="3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kumimoji="0" lang="en-US" sz="3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তুলনার</a:t>
                      </a:r>
                      <a:r>
                        <a:rPr kumimoji="0" lang="en-US" sz="3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বিষয়</a:t>
                      </a:r>
                      <a:endParaRPr kumimoji="0" lang="en-US" sz="3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দূরত্ব</a:t>
                      </a:r>
                      <a:endParaRPr kumimoji="0" lang="en-US" sz="3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সরণ</a:t>
                      </a:r>
                      <a:endParaRPr kumimoji="0" lang="en-US" sz="3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NikoshBAN" pitchFamily="2" charset="0"/>
                          <a:cs typeface="NikoshBAN" pitchFamily="2" charset="0"/>
                        </a:rPr>
                        <a:t>দ্রুতি</a:t>
                      </a:r>
                      <a:endParaRPr kumimoji="0" lang="en-US" sz="3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3631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০১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সঙ্গা</a:t>
                      </a:r>
                      <a:endParaRPr kumimoji="0" lang="en-US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47321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০২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রাশি</a:t>
                      </a:r>
                      <a:endParaRPr kumimoji="0" lang="en-US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91656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০৩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59705" y="0"/>
            <a:ext cx="2218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sng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দলীয়</a:t>
            </a:r>
            <a:r>
              <a:rPr kumimoji="0" lang="en-US" sz="480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800" i="0" u="sng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1800" i="0" u="sng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/>
          <a:p>
            <a:fld id="{CA8C8F50-63AB-48A2-A26D-31497B8893E5}" type="datetime2">
              <a:rPr lang="en-US" smtClean="0"/>
              <a:t>Saturday, 14 March, 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65166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8458" y="228599"/>
            <a:ext cx="2008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kumimoji="0" lang="en-US" sz="6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1798260"/>
            <a:ext cx="56388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 algn="just">
              <a:spcBef>
                <a:spcPct val="20000"/>
              </a:spcBef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সরণের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 algn="just">
              <a:spcBef>
                <a:spcPct val="20000"/>
              </a:spcBef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0" algn="just">
              <a:spcBef>
                <a:spcPct val="20000"/>
              </a:spcBef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দ্রুতি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6721023" y="5094061"/>
            <a:ext cx="1002886" cy="827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3117" r="5371" b="30259"/>
          <a:stretch/>
        </p:blipFill>
        <p:spPr>
          <a:xfrm>
            <a:off x="1447800" y="5076549"/>
            <a:ext cx="1002886" cy="82701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450687" y="5638800"/>
            <a:ext cx="4270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00747" y="5183873"/>
            <a:ext cx="1225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30km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7100" y="5718899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5min</a:t>
            </a:r>
            <a:endParaRPr lang="en-US" sz="2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EDF1-BCF9-4A36-9522-49B1706C31A8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bn-IN" sz="3900" dirty="0" smtClean="0">
                <a:latin typeface="NikoshBAN" pitchFamily="2" charset="0"/>
                <a:cs typeface="NikoshBAN" pitchFamily="2" charset="0"/>
              </a:rPr>
              <a:t>বাওয়ানী আদর্শ বিদ্যালয়ে বার্ষিক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ক্রীড়া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প্রতিযোগিত</a:t>
            </a:r>
            <a:r>
              <a:rPr lang="bn-IN" sz="3900" dirty="0" smtClean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প্রতিযোগী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৩০মিটার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ব্যাসার্ধের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দৌড়ে</a:t>
            </a:r>
            <a:r>
              <a:rPr lang="bn-IN" sz="3900" dirty="0" smtClean="0">
                <a:latin typeface="NikoshBAN" pitchFamily="2" charset="0"/>
                <a:cs typeface="NikoshBAN" pitchFamily="2" charset="0"/>
              </a:rPr>
              <a:t> চার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মিনিটে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দেড়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পাক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bn-IN" sz="39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ক। </a:t>
            </a:r>
            <a:r>
              <a:rPr lang="en-US" sz="3900" dirty="0" err="1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সরণের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প্রতিযোগির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ঘ।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গতিপথের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সরণ</a:t>
            </a:r>
            <a:r>
              <a:rPr lang="bn-IN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গতিপথের</a:t>
            </a:r>
            <a:r>
              <a:rPr lang="en-US" sz="39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9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9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গাণিতিকভাবে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6DC1-4260-49F7-81DE-193379BD386D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8290" y="228600"/>
            <a:ext cx="417614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dirty="0" err="1">
                <a:latin typeface="NikoshBAN" pitchFamily="2" charset="0"/>
                <a:ea typeface="+mj-ea"/>
                <a:cs typeface="NikoshBAN" pitchFamily="2" charset="0"/>
              </a:rPr>
              <a:t>ধন্যবাদ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78ED-E84F-401B-9496-9A9EE2A2F299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0013" y="457200"/>
            <a:ext cx="1978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164" y="1948604"/>
            <a:ext cx="4608954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bn-IN" sz="3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হেলাল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উদ্দিন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বাওয়ানী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ডেমরা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helal8067@gmail.com</a:t>
            </a:r>
            <a:r>
              <a:rPr lang="bn-IN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920895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৯ম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পদার্থ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গতি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/০৩/২০২০ 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A62-3606-4E18-8F95-F4A5FFFB678A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32634"/>
            <a:ext cx="685800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সিয়াম টিটিসি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100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গে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 algn="just">
              <a:spcBef>
                <a:spcPct val="20000"/>
              </a:spcBef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সাইম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টিটিসি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১০০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 algn="just">
              <a:spcBef>
                <a:spcPct val="20000"/>
              </a:spcBef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D5EC-1620-4CC7-9C64-AF3603C2B445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2093" y="2328301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দ্রুতি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58"/>
          <a:stretch/>
        </p:blipFill>
        <p:spPr>
          <a:xfrm>
            <a:off x="6870511" y="1362764"/>
            <a:ext cx="1829696" cy="39624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34CC-12E9-4AD5-85F5-3C698CB64870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9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609600"/>
            <a:ext cx="277191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1809929"/>
            <a:ext cx="3108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শিক্ষার্থীরা...</a:t>
            </a:r>
            <a:endParaRPr lang="bn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276600"/>
            <a:ext cx="81534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কী তা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সরণের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>
              <a:spcBef>
                <a:spcPct val="20000"/>
              </a:spcBef>
            </a:pP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দ্রুতি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CE2F-EA12-44DB-BD43-D39F938D6313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24013"/>
            <a:ext cx="1828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Down Arrow 24"/>
          <p:cNvSpPr/>
          <p:nvPr/>
        </p:nvSpPr>
        <p:spPr>
          <a:xfrm rot="5400000">
            <a:off x="6262415" y="3773619"/>
            <a:ext cx="48170" cy="2819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67536" y="2768025"/>
            <a:ext cx="1667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দুরত্ব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4572000" cy="5638800"/>
          </a:xfrm>
          <a:prstGeom prst="rect">
            <a:avLst/>
          </a:prstGeom>
        </p:spPr>
      </p:pic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78B5-2BBB-49B1-AAE2-7D18B43BB30E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200400"/>
            <a:ext cx="3733800" cy="16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132754"/>
            <a:ext cx="445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7018" y="4648200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8626" y="4648200"/>
            <a:ext cx="458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/>
              <a:t>C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2245" y="2877234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/>
              <a:t>D</a:t>
            </a:r>
          </a:p>
        </p:txBody>
      </p:sp>
      <p:sp>
        <p:nvSpPr>
          <p:cNvPr id="9" name="Rectangle 8"/>
          <p:cNvSpPr/>
          <p:nvPr/>
        </p:nvSpPr>
        <p:spPr>
          <a:xfrm>
            <a:off x="2088854" y="3738890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3m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46430" y="4832866"/>
            <a:ext cx="65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60917" y="3738890"/>
            <a:ext cx="654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3m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3356" y="5486400"/>
            <a:ext cx="39853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err="1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9" name="Oval 18"/>
          <p:cNvSpPr/>
          <p:nvPr/>
        </p:nvSpPr>
        <p:spPr>
          <a:xfrm>
            <a:off x="391391" y="374436"/>
            <a:ext cx="1638300" cy="160603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দূরত্ব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 11m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444" y="297720"/>
            <a:ext cx="170021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93" y="3026352"/>
            <a:ext cx="328613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0412-13DC-492D-8A8B-7F5D1EAE40FC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8.14815E-6 C 0.00278 0.01065 0.0033 0.02176 0.00607 0.03241 C 0.00555 0.03843 0.00573 0.04468 0.00451 0.05047 C 0.00416 0.05232 0.00208 0.05278 0.00156 0.05463 C -1.11111E-6 0.06042 -1.11111E-6 0.0669 -0.00139 0.07269 C -0.0033 0.09607 -0.00486 0.11389 -0.00903 0.13542 C -0.01059 0.15394 -0.0125 0.17547 -0.00452 0.1919 C -0.004 0.19468 -0.00382 0.19746 -0.00295 0.20001 C -0.00226 0.20163 -0.00052 0.20232 -1.11111E-6 0.20417 C 0.00017 0.20487 0.00139 0.21945 0.00312 0.22223 C 0.00937 0.23264 0.03958 0.2301 0.04253 0.23033 C 0.05364 0.23542 0.06562 0.23519 0.07725 0.23635 C 0.10312 0.24144 0.12587 0.24144 0.15312 0.24237 C 0.21111 0.24098 0.26927 0.23959 0.32725 0.23635 C 0.35781 0.22431 0.31771 0.23959 0.41059 0.23241 C 0.4118 0.23241 0.42257 0.21852 0.4243 0.21621 C 0.42812 0.20139 0.42083 0.19954 0.41215 0.19607 C 0.40677 0.18866 0.40538 0.17755 0.40312 0.16783 C 0.39982 0.13797 0.40295 0.11112 0.4092 0.08288 C 0.41076 0.06436 0.41389 0.04792 0.41823 0.03033 C 0.41666 -0.00555 0.42014 0.00649 0.41528 -0.0081 " pathEditMode="relative" ptsTypes="ffffffffffffffffffffA">
                                      <p:cBhvr>
                                        <p:cTn id="5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3" grpId="0"/>
      <p:bldP spid="15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006436" y="1524000"/>
            <a:ext cx="2708564" cy="2602468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11928" y="4205552"/>
            <a:ext cx="609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4436" y="91446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07674" y="402544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20555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2860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79718" y="4376407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3m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2798617" y="1312714"/>
            <a:ext cx="415638" cy="505698"/>
          </a:xfrm>
          <a:prstGeom prst="ellipse">
            <a:avLst/>
          </a:prstGeom>
          <a:solidFill>
            <a:srgbClr val="0F6FC6"/>
          </a:solidFill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2800" y="278071"/>
            <a:ext cx="1524000" cy="154726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সরণ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কত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80894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5m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12164" y="2976889"/>
            <a:ext cx="1483931" cy="144705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lvl="0" algn="ctr">
              <a:defRPr/>
            </a:pPr>
            <a:endParaRPr lang="en-US" sz="3200" kern="0" dirty="0"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দূরত্ব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3200" kern="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kern="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85355" y="4395050"/>
            <a:ext cx="9204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7m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85E1-5801-4BFA-8149-5A96F7EE1B20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18519E-6 C 0.004 0.02524 0.00469 0.08797 -0.00296 0.11714 C -0.00192 0.1419 -0.00122 0.15926 0.00313 0.18172 C 0.00365 0.23704 0.00382 0.29214 0.00469 0.34746 C 0.00487 0.35348 0.00643 0.37339 0.00921 0.37778 C 0.01077 0.38033 0.02657 0.38357 0.02882 0.3838 C 0.05313 0.38496 0.07726 0.38519 0.10157 0.38589 C 0.129 0.38797 0.15417 0.38519 0.18195 0.3838 C 0.19931 0.37894 0.21424 0.38149 0.23195 0.3838 C 0.25834 0.38218 0.26233 0.38172 0.28195 0.37778 C 0.28976 0.37061 0.28455 0.37362 0.29862 0.37362 " pathEditMode="relative" ptsTypes="ffffffffff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4" grpId="0"/>
      <p:bldP spid="15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30682" y="1162990"/>
            <a:ext cx="3124200" cy="3124200"/>
          </a:xfrm>
          <a:prstGeom prst="ellipse">
            <a:avLst/>
          </a:prstGeom>
          <a:noFill/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2102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21340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2610" y="4495800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2523" y="248686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val 8"/>
          <p:cNvSpPr/>
          <p:nvPr/>
        </p:nvSpPr>
        <p:spPr>
          <a:xfrm>
            <a:off x="7543800" y="557971"/>
            <a:ext cx="1511588" cy="1511588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সরণ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কত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2213401"/>
            <a:ext cx="1603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12m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5794" y="557971"/>
            <a:ext cx="1603460" cy="160346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দূরত্ব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কত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794" y="2413757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18.85m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96820" y="839824"/>
            <a:ext cx="535873" cy="646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729338" y="1186656"/>
            <a:ext cx="89600" cy="3100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1674792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m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49318" y="2401925"/>
            <a:ext cx="688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o</a:t>
            </a:r>
            <a:endParaRPr lang="en-US" sz="36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531C-40F7-4380-9A1F-BAED8F11D21A}" type="datetime2">
              <a:rPr lang="en-US" smtClean="0"/>
              <a:t>Saturday, 14 March, 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0.00972 C -0.01771 0.00671 -0.02118 0.00486 -0.02795 0.00764 C -0.03108 0.00879 -0.03716 0.0118 -0.03716 0.01203 C -0.04167 0.01782 -0.04479 0.02106 -0.0507 0.02384 C -0.05573 0.03009 -0.06094 0.03495 -0.06736 0.03796 C -0.07292 0.04514 -0.08125 0.04699 -0.08854 0.05 C -0.09115 0.05254 -0.09323 0.05625 -0.09618 0.0581 C -0.10035 0.06088 -0.10677 0.06227 -0.11129 0.06412 C -0.11597 0.06898 -0.12084 0.07291 -0.125 0.07847 C -0.12674 0.08564 -0.12691 0.0912 -0.13108 0.09652 C -0.13108 0.09676 -0.13195 0.11319 -0.13403 0.11666 C -0.13525 0.11852 -0.13716 0.11921 -0.13854 0.12083 C -0.13959 0.12199 -0.1408 0.12314 -0.14167 0.12477 C -0.14601 0.13264 -0.14861 0.14051 -0.15382 0.14699 C -0.15591 0.15602 -0.15764 0.16852 -0.16285 0.17523 C -0.17344 0.21759 -0.15816 0.25393 -0.1507 0.29213 C -0.14879 0.32176 -0.14497 0.3574 -0.12952 0.37939 C -0.129 0.38148 -0.129 0.38402 -0.12795 0.38541 C -0.125 0.38935 -0.1158 0.39745 -0.11129 0.39953 C -0.11025 0.40092 -0.10955 0.40277 -0.10834 0.4037 C -0.10695 0.40486 -0.10504 0.40416 -0.10382 0.40555 C -0.0941 0.41597 -0.10729 0.40902 -0.09618 0.41365 C -0.0915 0.4199 -0.08403 0.42384 -0.07795 0.42777 C -0.07361 0.43379 -0.07031 0.43935 -0.06441 0.44189 C -0.05747 0.45115 -0.06563 0.44143 -0.05677 0.44814 C -0.05365 0.45046 -0.05035 0.45301 -0.04775 0.45625 C -0.0467 0.45764 -0.04584 0.45926 -0.04462 0.46018 C -0.04375 0.46088 -0.03663 0.46365 -0.03559 0.46412 C -0.02379 0.46921 -0.01268 0.47222 -0.0007 0.47639 C 0.0059 0.47569 0.01267 0.47662 0.01892 0.4743 C 0.02048 0.47361 0.02048 0.46828 0.02048 0.46852 " pathEditMode="relative" rAng="0" ptsTypes="ffffffffffffffffffffffffffffff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2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3" grpId="1" animBg="1"/>
      <p:bldP spid="18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329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HELAL UDDIN</dc:creator>
  <cp:lastModifiedBy>HELAL UDDIN</cp:lastModifiedBy>
  <cp:revision>43</cp:revision>
  <dcterms:created xsi:type="dcterms:W3CDTF">2006-08-16T00:00:00Z</dcterms:created>
  <dcterms:modified xsi:type="dcterms:W3CDTF">2020-03-14T06:05:34Z</dcterms:modified>
</cp:coreProperties>
</file>