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3" r:id="rId3"/>
    <p:sldId id="257" r:id="rId4"/>
    <p:sldId id="258" r:id="rId5"/>
    <p:sldId id="283" r:id="rId6"/>
    <p:sldId id="259" r:id="rId7"/>
    <p:sldId id="260" r:id="rId8"/>
    <p:sldId id="261" r:id="rId9"/>
    <p:sldId id="274" r:id="rId10"/>
    <p:sldId id="280" r:id="rId11"/>
    <p:sldId id="281" r:id="rId12"/>
    <p:sldId id="266" r:id="rId13"/>
    <p:sldId id="275" r:id="rId14"/>
    <p:sldId id="264" r:id="rId15"/>
    <p:sldId id="265" r:id="rId16"/>
    <p:sldId id="267" r:id="rId17"/>
    <p:sldId id="268" r:id="rId18"/>
    <p:sldId id="269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F5F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>
      <p:cViewPr>
        <p:scale>
          <a:sx n="66" d="100"/>
          <a:sy n="66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E2941-F108-45F8-A302-8C7CFED0F94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54B2-3E0C-4083-8000-C82C7C89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4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154B2-3E0C-4083-8000-C82C7C899E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1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bi-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13607" y="2225286"/>
            <a:ext cx="2995507" cy="56603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52600" y="482417"/>
            <a:ext cx="5394960" cy="9144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62200" y="76200"/>
            <a:ext cx="1111250" cy="3346788"/>
            <a:chOff x="7067550" y="638629"/>
            <a:chExt cx="1203960" cy="3346788"/>
          </a:xfrm>
        </p:grpSpPr>
        <p:sp>
          <p:nvSpPr>
            <p:cNvPr id="5" name="Freeform 4"/>
            <p:cNvSpPr/>
            <p:nvPr/>
          </p:nvSpPr>
          <p:spPr>
            <a:xfrm>
              <a:off x="7280365" y="638629"/>
              <a:ext cx="899886" cy="812800"/>
            </a:xfrm>
            <a:custGeom>
              <a:avLst/>
              <a:gdLst>
                <a:gd name="connsiteX0" fmla="*/ 449943 w 899886"/>
                <a:gd name="connsiteY0" fmla="*/ 0 h 812800"/>
                <a:gd name="connsiteX1" fmla="*/ 899886 w 899886"/>
                <a:gd name="connsiteY1" fmla="*/ 406400 h 812800"/>
                <a:gd name="connsiteX2" fmla="*/ 449943 w 899886"/>
                <a:gd name="connsiteY2" fmla="*/ 812800 h 812800"/>
                <a:gd name="connsiteX3" fmla="*/ 35359 w 899886"/>
                <a:gd name="connsiteY3" fmla="*/ 564589 h 812800"/>
                <a:gd name="connsiteX4" fmla="*/ 22710 w 899886"/>
                <a:gd name="connsiteY4" fmla="*/ 508000 h 812800"/>
                <a:gd name="connsiteX5" fmla="*/ 241016 w 899886"/>
                <a:gd name="connsiteY5" fmla="*/ 508000 h 812800"/>
                <a:gd name="connsiteX6" fmla="*/ 275470 w 899886"/>
                <a:gd name="connsiteY6" fmla="*/ 550084 h 812800"/>
                <a:gd name="connsiteX7" fmla="*/ 449943 w 899886"/>
                <a:gd name="connsiteY7" fmla="*/ 609600 h 812800"/>
                <a:gd name="connsiteX8" fmla="*/ 696686 w 899886"/>
                <a:gd name="connsiteY8" fmla="*/ 406400 h 812800"/>
                <a:gd name="connsiteX9" fmla="*/ 449943 w 899886"/>
                <a:gd name="connsiteY9" fmla="*/ 203200 h 812800"/>
                <a:gd name="connsiteX10" fmla="*/ 203200 w 899886"/>
                <a:gd name="connsiteY10" fmla="*/ 406400 h 812800"/>
                <a:gd name="connsiteX11" fmla="*/ 0 w 899886"/>
                <a:gd name="connsiteY11" fmla="*/ 406400 h 812800"/>
                <a:gd name="connsiteX12" fmla="*/ 449943 w 899886"/>
                <a:gd name="connsiteY12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886" h="812800">
                  <a:moveTo>
                    <a:pt x="449943" y="0"/>
                  </a:moveTo>
                  <a:cubicBezTo>
                    <a:pt x="698440" y="0"/>
                    <a:pt x="899886" y="181951"/>
                    <a:pt x="899886" y="406400"/>
                  </a:cubicBezTo>
                  <a:cubicBezTo>
                    <a:pt x="899886" y="630849"/>
                    <a:pt x="698440" y="812800"/>
                    <a:pt x="449943" y="812800"/>
                  </a:cubicBezTo>
                  <a:cubicBezTo>
                    <a:pt x="263571" y="812800"/>
                    <a:pt x="103664" y="710453"/>
                    <a:pt x="35359" y="564589"/>
                  </a:cubicBezTo>
                  <a:lnTo>
                    <a:pt x="22710" y="508000"/>
                  </a:lnTo>
                  <a:lnTo>
                    <a:pt x="241016" y="508000"/>
                  </a:lnTo>
                  <a:lnTo>
                    <a:pt x="275470" y="550084"/>
                  </a:lnTo>
                  <a:cubicBezTo>
                    <a:pt x="320122" y="586856"/>
                    <a:pt x="381807" y="609600"/>
                    <a:pt x="449943" y="609600"/>
                  </a:cubicBezTo>
                  <a:cubicBezTo>
                    <a:pt x="586215" y="609600"/>
                    <a:pt x="696686" y="518624"/>
                    <a:pt x="696686" y="406400"/>
                  </a:cubicBezTo>
                  <a:cubicBezTo>
                    <a:pt x="696686" y="294176"/>
                    <a:pt x="586215" y="203200"/>
                    <a:pt x="449943" y="203200"/>
                  </a:cubicBezTo>
                  <a:cubicBezTo>
                    <a:pt x="313671" y="203200"/>
                    <a:pt x="203200" y="294176"/>
                    <a:pt x="203200" y="406400"/>
                  </a:cubicBezTo>
                  <a:lnTo>
                    <a:pt x="0" y="406400"/>
                  </a:lnTo>
                  <a:cubicBezTo>
                    <a:pt x="0" y="181951"/>
                    <a:pt x="201446" y="0"/>
                    <a:pt x="44994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 rot="2730606">
              <a:off x="7067550" y="1700286"/>
              <a:ext cx="1203960" cy="1203960"/>
              <a:chOff x="6350000" y="1614714"/>
              <a:chExt cx="1203960" cy="1203960"/>
            </a:xfrm>
            <a:solidFill>
              <a:srgbClr val="FF0000"/>
            </a:solidFill>
          </p:grpSpPr>
          <p:sp>
            <p:nvSpPr>
              <p:cNvPr id="10" name="Oval 9"/>
              <p:cNvSpPr/>
              <p:nvPr/>
            </p:nvSpPr>
            <p:spPr>
              <a:xfrm>
                <a:off x="6350000" y="1614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502400" y="1767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654800" y="1919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807200" y="20719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959600" y="22243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112000" y="2376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264400" y="2529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416800" y="2681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 rot="18514696">
              <a:off x="7345245" y="3290852"/>
              <a:ext cx="693789" cy="69534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730606">
              <a:off x="7589210" y="3246255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8364863">
              <a:off x="7482717" y="3400101"/>
              <a:ext cx="571248" cy="566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19500" y="76200"/>
            <a:ext cx="1111250" cy="3393257"/>
            <a:chOff x="7067550" y="638629"/>
            <a:chExt cx="1203960" cy="3393257"/>
          </a:xfrm>
          <a:solidFill>
            <a:schemeClr val="tx2">
              <a:lumMod val="50000"/>
            </a:schemeClr>
          </a:solidFill>
        </p:grpSpPr>
        <p:sp>
          <p:nvSpPr>
            <p:cNvPr id="19" name="Freeform 18"/>
            <p:cNvSpPr/>
            <p:nvPr/>
          </p:nvSpPr>
          <p:spPr>
            <a:xfrm>
              <a:off x="7280365" y="638629"/>
              <a:ext cx="899886" cy="812800"/>
            </a:xfrm>
            <a:custGeom>
              <a:avLst/>
              <a:gdLst>
                <a:gd name="connsiteX0" fmla="*/ 449943 w 899886"/>
                <a:gd name="connsiteY0" fmla="*/ 0 h 812800"/>
                <a:gd name="connsiteX1" fmla="*/ 899886 w 899886"/>
                <a:gd name="connsiteY1" fmla="*/ 406400 h 812800"/>
                <a:gd name="connsiteX2" fmla="*/ 449943 w 899886"/>
                <a:gd name="connsiteY2" fmla="*/ 812800 h 812800"/>
                <a:gd name="connsiteX3" fmla="*/ 35359 w 899886"/>
                <a:gd name="connsiteY3" fmla="*/ 564589 h 812800"/>
                <a:gd name="connsiteX4" fmla="*/ 22710 w 899886"/>
                <a:gd name="connsiteY4" fmla="*/ 508000 h 812800"/>
                <a:gd name="connsiteX5" fmla="*/ 241016 w 899886"/>
                <a:gd name="connsiteY5" fmla="*/ 508000 h 812800"/>
                <a:gd name="connsiteX6" fmla="*/ 275470 w 899886"/>
                <a:gd name="connsiteY6" fmla="*/ 550084 h 812800"/>
                <a:gd name="connsiteX7" fmla="*/ 449943 w 899886"/>
                <a:gd name="connsiteY7" fmla="*/ 609600 h 812800"/>
                <a:gd name="connsiteX8" fmla="*/ 696686 w 899886"/>
                <a:gd name="connsiteY8" fmla="*/ 406400 h 812800"/>
                <a:gd name="connsiteX9" fmla="*/ 449943 w 899886"/>
                <a:gd name="connsiteY9" fmla="*/ 203200 h 812800"/>
                <a:gd name="connsiteX10" fmla="*/ 203200 w 899886"/>
                <a:gd name="connsiteY10" fmla="*/ 406400 h 812800"/>
                <a:gd name="connsiteX11" fmla="*/ 0 w 899886"/>
                <a:gd name="connsiteY11" fmla="*/ 406400 h 812800"/>
                <a:gd name="connsiteX12" fmla="*/ 449943 w 899886"/>
                <a:gd name="connsiteY12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886" h="812800">
                  <a:moveTo>
                    <a:pt x="449943" y="0"/>
                  </a:moveTo>
                  <a:cubicBezTo>
                    <a:pt x="698440" y="0"/>
                    <a:pt x="899886" y="181951"/>
                    <a:pt x="899886" y="406400"/>
                  </a:cubicBezTo>
                  <a:cubicBezTo>
                    <a:pt x="899886" y="630849"/>
                    <a:pt x="698440" y="812800"/>
                    <a:pt x="449943" y="812800"/>
                  </a:cubicBezTo>
                  <a:cubicBezTo>
                    <a:pt x="263571" y="812800"/>
                    <a:pt x="103664" y="710453"/>
                    <a:pt x="35359" y="564589"/>
                  </a:cubicBezTo>
                  <a:lnTo>
                    <a:pt x="22710" y="508000"/>
                  </a:lnTo>
                  <a:lnTo>
                    <a:pt x="241016" y="508000"/>
                  </a:lnTo>
                  <a:lnTo>
                    <a:pt x="275470" y="550084"/>
                  </a:lnTo>
                  <a:cubicBezTo>
                    <a:pt x="320122" y="586856"/>
                    <a:pt x="381807" y="609600"/>
                    <a:pt x="449943" y="609600"/>
                  </a:cubicBezTo>
                  <a:cubicBezTo>
                    <a:pt x="586215" y="609600"/>
                    <a:pt x="696686" y="518624"/>
                    <a:pt x="696686" y="406400"/>
                  </a:cubicBezTo>
                  <a:cubicBezTo>
                    <a:pt x="696686" y="294176"/>
                    <a:pt x="586215" y="203200"/>
                    <a:pt x="449943" y="203200"/>
                  </a:cubicBezTo>
                  <a:cubicBezTo>
                    <a:pt x="313671" y="203200"/>
                    <a:pt x="203200" y="294176"/>
                    <a:pt x="203200" y="406400"/>
                  </a:cubicBezTo>
                  <a:lnTo>
                    <a:pt x="0" y="406400"/>
                  </a:lnTo>
                  <a:cubicBezTo>
                    <a:pt x="0" y="181951"/>
                    <a:pt x="201446" y="0"/>
                    <a:pt x="4499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rot="2730606">
              <a:off x="7067550" y="1700286"/>
              <a:ext cx="1203960" cy="1203960"/>
              <a:chOff x="6350000" y="1614714"/>
              <a:chExt cx="1203960" cy="1203960"/>
            </a:xfrm>
            <a:grpFill/>
          </p:grpSpPr>
          <p:sp>
            <p:nvSpPr>
              <p:cNvPr id="24" name="Oval 23"/>
              <p:cNvSpPr/>
              <p:nvPr/>
            </p:nvSpPr>
            <p:spPr>
              <a:xfrm>
                <a:off x="6350000" y="1614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502400" y="1767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654800" y="1919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807200" y="20719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959600" y="22243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112000" y="2376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4400" y="2529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416800" y="2681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 rot="18514696">
              <a:off x="7277767" y="3298973"/>
              <a:ext cx="770485" cy="69534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730606">
              <a:off x="7589210" y="3246255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 rot="18856429">
              <a:off x="7460364" y="3420540"/>
              <a:ext cx="407965" cy="5668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64100" y="76200"/>
            <a:ext cx="1111250" cy="3346788"/>
            <a:chOff x="7067550" y="638629"/>
            <a:chExt cx="1203960" cy="3346788"/>
          </a:xfrm>
          <a:solidFill>
            <a:srgbClr val="7030A0"/>
          </a:solidFill>
        </p:grpSpPr>
        <p:sp>
          <p:nvSpPr>
            <p:cNvPr id="33" name="Freeform 32"/>
            <p:cNvSpPr/>
            <p:nvPr/>
          </p:nvSpPr>
          <p:spPr>
            <a:xfrm>
              <a:off x="7280365" y="638629"/>
              <a:ext cx="899886" cy="812800"/>
            </a:xfrm>
            <a:custGeom>
              <a:avLst/>
              <a:gdLst>
                <a:gd name="connsiteX0" fmla="*/ 449943 w 899886"/>
                <a:gd name="connsiteY0" fmla="*/ 0 h 812800"/>
                <a:gd name="connsiteX1" fmla="*/ 899886 w 899886"/>
                <a:gd name="connsiteY1" fmla="*/ 406400 h 812800"/>
                <a:gd name="connsiteX2" fmla="*/ 449943 w 899886"/>
                <a:gd name="connsiteY2" fmla="*/ 812800 h 812800"/>
                <a:gd name="connsiteX3" fmla="*/ 35359 w 899886"/>
                <a:gd name="connsiteY3" fmla="*/ 564589 h 812800"/>
                <a:gd name="connsiteX4" fmla="*/ 22710 w 899886"/>
                <a:gd name="connsiteY4" fmla="*/ 508000 h 812800"/>
                <a:gd name="connsiteX5" fmla="*/ 241016 w 899886"/>
                <a:gd name="connsiteY5" fmla="*/ 508000 h 812800"/>
                <a:gd name="connsiteX6" fmla="*/ 275470 w 899886"/>
                <a:gd name="connsiteY6" fmla="*/ 550084 h 812800"/>
                <a:gd name="connsiteX7" fmla="*/ 449943 w 899886"/>
                <a:gd name="connsiteY7" fmla="*/ 609600 h 812800"/>
                <a:gd name="connsiteX8" fmla="*/ 696686 w 899886"/>
                <a:gd name="connsiteY8" fmla="*/ 406400 h 812800"/>
                <a:gd name="connsiteX9" fmla="*/ 449943 w 899886"/>
                <a:gd name="connsiteY9" fmla="*/ 203200 h 812800"/>
                <a:gd name="connsiteX10" fmla="*/ 203200 w 899886"/>
                <a:gd name="connsiteY10" fmla="*/ 406400 h 812800"/>
                <a:gd name="connsiteX11" fmla="*/ 0 w 899886"/>
                <a:gd name="connsiteY11" fmla="*/ 406400 h 812800"/>
                <a:gd name="connsiteX12" fmla="*/ 449943 w 899886"/>
                <a:gd name="connsiteY12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886" h="812800">
                  <a:moveTo>
                    <a:pt x="449943" y="0"/>
                  </a:moveTo>
                  <a:cubicBezTo>
                    <a:pt x="698440" y="0"/>
                    <a:pt x="899886" y="181951"/>
                    <a:pt x="899886" y="406400"/>
                  </a:cubicBezTo>
                  <a:cubicBezTo>
                    <a:pt x="899886" y="630849"/>
                    <a:pt x="698440" y="812800"/>
                    <a:pt x="449943" y="812800"/>
                  </a:cubicBezTo>
                  <a:cubicBezTo>
                    <a:pt x="263571" y="812800"/>
                    <a:pt x="103664" y="710453"/>
                    <a:pt x="35359" y="564589"/>
                  </a:cubicBezTo>
                  <a:lnTo>
                    <a:pt x="22710" y="508000"/>
                  </a:lnTo>
                  <a:lnTo>
                    <a:pt x="241016" y="508000"/>
                  </a:lnTo>
                  <a:lnTo>
                    <a:pt x="275470" y="550084"/>
                  </a:lnTo>
                  <a:cubicBezTo>
                    <a:pt x="320122" y="586856"/>
                    <a:pt x="381807" y="609600"/>
                    <a:pt x="449943" y="609600"/>
                  </a:cubicBezTo>
                  <a:cubicBezTo>
                    <a:pt x="586215" y="609600"/>
                    <a:pt x="696686" y="518624"/>
                    <a:pt x="696686" y="406400"/>
                  </a:cubicBezTo>
                  <a:cubicBezTo>
                    <a:pt x="696686" y="294176"/>
                    <a:pt x="586215" y="203200"/>
                    <a:pt x="449943" y="203200"/>
                  </a:cubicBezTo>
                  <a:cubicBezTo>
                    <a:pt x="313671" y="203200"/>
                    <a:pt x="203200" y="294176"/>
                    <a:pt x="203200" y="406400"/>
                  </a:cubicBezTo>
                  <a:lnTo>
                    <a:pt x="0" y="406400"/>
                  </a:lnTo>
                  <a:cubicBezTo>
                    <a:pt x="0" y="181951"/>
                    <a:pt x="201446" y="0"/>
                    <a:pt x="4499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 rot="2730606">
              <a:off x="7067550" y="1700286"/>
              <a:ext cx="1203960" cy="1203960"/>
              <a:chOff x="6350000" y="1614714"/>
              <a:chExt cx="1203960" cy="1203960"/>
            </a:xfrm>
            <a:grpFill/>
          </p:grpSpPr>
          <p:sp>
            <p:nvSpPr>
              <p:cNvPr id="38" name="Oval 37"/>
              <p:cNvSpPr/>
              <p:nvPr/>
            </p:nvSpPr>
            <p:spPr>
              <a:xfrm>
                <a:off x="6350000" y="1614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502400" y="1767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654800" y="1919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807200" y="20719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959600" y="22243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112000" y="2376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264400" y="2529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416800" y="2681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 rot="18514696">
              <a:off x="7345245" y="3290852"/>
              <a:ext cx="693789" cy="69534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2730606">
              <a:off x="7589210" y="3246255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8364863">
              <a:off x="7513132" y="3468014"/>
              <a:ext cx="403184" cy="5668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19800" y="76200"/>
            <a:ext cx="1111250" cy="3346788"/>
            <a:chOff x="7067550" y="638629"/>
            <a:chExt cx="1203960" cy="3346788"/>
          </a:xfrm>
          <a:solidFill>
            <a:srgbClr val="00B050"/>
          </a:solidFill>
        </p:grpSpPr>
        <p:sp>
          <p:nvSpPr>
            <p:cNvPr id="47" name="Freeform 46"/>
            <p:cNvSpPr/>
            <p:nvPr/>
          </p:nvSpPr>
          <p:spPr>
            <a:xfrm>
              <a:off x="7280365" y="638629"/>
              <a:ext cx="899886" cy="812800"/>
            </a:xfrm>
            <a:custGeom>
              <a:avLst/>
              <a:gdLst>
                <a:gd name="connsiteX0" fmla="*/ 449943 w 899886"/>
                <a:gd name="connsiteY0" fmla="*/ 0 h 812800"/>
                <a:gd name="connsiteX1" fmla="*/ 899886 w 899886"/>
                <a:gd name="connsiteY1" fmla="*/ 406400 h 812800"/>
                <a:gd name="connsiteX2" fmla="*/ 449943 w 899886"/>
                <a:gd name="connsiteY2" fmla="*/ 812800 h 812800"/>
                <a:gd name="connsiteX3" fmla="*/ 35359 w 899886"/>
                <a:gd name="connsiteY3" fmla="*/ 564589 h 812800"/>
                <a:gd name="connsiteX4" fmla="*/ 22710 w 899886"/>
                <a:gd name="connsiteY4" fmla="*/ 508000 h 812800"/>
                <a:gd name="connsiteX5" fmla="*/ 241016 w 899886"/>
                <a:gd name="connsiteY5" fmla="*/ 508000 h 812800"/>
                <a:gd name="connsiteX6" fmla="*/ 275470 w 899886"/>
                <a:gd name="connsiteY6" fmla="*/ 550084 h 812800"/>
                <a:gd name="connsiteX7" fmla="*/ 449943 w 899886"/>
                <a:gd name="connsiteY7" fmla="*/ 609600 h 812800"/>
                <a:gd name="connsiteX8" fmla="*/ 696686 w 899886"/>
                <a:gd name="connsiteY8" fmla="*/ 406400 h 812800"/>
                <a:gd name="connsiteX9" fmla="*/ 449943 w 899886"/>
                <a:gd name="connsiteY9" fmla="*/ 203200 h 812800"/>
                <a:gd name="connsiteX10" fmla="*/ 203200 w 899886"/>
                <a:gd name="connsiteY10" fmla="*/ 406400 h 812800"/>
                <a:gd name="connsiteX11" fmla="*/ 0 w 899886"/>
                <a:gd name="connsiteY11" fmla="*/ 406400 h 812800"/>
                <a:gd name="connsiteX12" fmla="*/ 449943 w 899886"/>
                <a:gd name="connsiteY12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886" h="812800">
                  <a:moveTo>
                    <a:pt x="449943" y="0"/>
                  </a:moveTo>
                  <a:cubicBezTo>
                    <a:pt x="698440" y="0"/>
                    <a:pt x="899886" y="181951"/>
                    <a:pt x="899886" y="406400"/>
                  </a:cubicBezTo>
                  <a:cubicBezTo>
                    <a:pt x="899886" y="630849"/>
                    <a:pt x="698440" y="812800"/>
                    <a:pt x="449943" y="812800"/>
                  </a:cubicBezTo>
                  <a:cubicBezTo>
                    <a:pt x="263571" y="812800"/>
                    <a:pt x="103664" y="710453"/>
                    <a:pt x="35359" y="564589"/>
                  </a:cubicBezTo>
                  <a:lnTo>
                    <a:pt x="22710" y="508000"/>
                  </a:lnTo>
                  <a:lnTo>
                    <a:pt x="241016" y="508000"/>
                  </a:lnTo>
                  <a:lnTo>
                    <a:pt x="275470" y="550084"/>
                  </a:lnTo>
                  <a:cubicBezTo>
                    <a:pt x="320122" y="586856"/>
                    <a:pt x="381807" y="609600"/>
                    <a:pt x="449943" y="609600"/>
                  </a:cubicBezTo>
                  <a:cubicBezTo>
                    <a:pt x="586215" y="609600"/>
                    <a:pt x="696686" y="518624"/>
                    <a:pt x="696686" y="406400"/>
                  </a:cubicBezTo>
                  <a:cubicBezTo>
                    <a:pt x="696686" y="294176"/>
                    <a:pt x="586215" y="203200"/>
                    <a:pt x="449943" y="203200"/>
                  </a:cubicBezTo>
                  <a:cubicBezTo>
                    <a:pt x="313671" y="203200"/>
                    <a:pt x="203200" y="294176"/>
                    <a:pt x="203200" y="406400"/>
                  </a:cubicBezTo>
                  <a:lnTo>
                    <a:pt x="0" y="406400"/>
                  </a:lnTo>
                  <a:cubicBezTo>
                    <a:pt x="0" y="181951"/>
                    <a:pt x="201446" y="0"/>
                    <a:pt x="4499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 rot="2730606">
              <a:off x="7067550" y="1700286"/>
              <a:ext cx="1203960" cy="1203960"/>
              <a:chOff x="6350000" y="1614714"/>
              <a:chExt cx="1203960" cy="1203960"/>
            </a:xfrm>
            <a:grpFill/>
          </p:grpSpPr>
          <p:sp>
            <p:nvSpPr>
              <p:cNvPr id="52" name="Oval 51"/>
              <p:cNvSpPr/>
              <p:nvPr/>
            </p:nvSpPr>
            <p:spPr>
              <a:xfrm>
                <a:off x="6350000" y="1614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502400" y="1767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654800" y="1919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07200" y="20719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959600" y="22243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112000" y="2376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264400" y="2529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416800" y="2681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ounded Rectangle 48"/>
            <p:cNvSpPr/>
            <p:nvPr/>
          </p:nvSpPr>
          <p:spPr>
            <a:xfrm rot="18514696">
              <a:off x="7345245" y="3290852"/>
              <a:ext cx="693789" cy="69534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2730606">
              <a:off x="7589210" y="3246255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 rot="18364863">
              <a:off x="7513132" y="3468014"/>
              <a:ext cx="403184" cy="5668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0515600" y="1280802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এই স্লাইডটি শো অবস্থায় রেখে শ্রেণী বিন্যাস করব।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1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5576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গল্পটির শব্দার্থ শিখি ............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0644" y="1828800"/>
            <a:ext cx="248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ধবল		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0644" y="29342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0644" y="408068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সর্বাঙ্গ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0644" y="5322627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পুঁজি		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6349" y="1828800"/>
            <a:ext cx="248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6348" y="2935705"/>
            <a:ext cx="411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জ্যোতি, আলো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6348" y="4042610"/>
            <a:ext cx="411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 শরীর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5322627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সম্বল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0644" y="182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দোয়ায়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0644" y="29342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বেজার	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0644" y="408068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রেহাই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0644" y="5322627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82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শপথ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9342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অখুশি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0893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নিস্তার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526839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বার্তাবাহক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9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1524000"/>
            <a:ext cx="3110345" cy="5847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1965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0732" y="2312733"/>
            <a:ext cx="3079813" cy="5847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1875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4779" y="2312732"/>
            <a:ext cx="3383020" cy="5847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1986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4779" y="1537855"/>
            <a:ext cx="3383019" cy="58477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1885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872909"/>
            <a:ext cx="8915398" cy="58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350" tIns="44675" rIns="89350" bIns="44675" rtlCol="0">
            <a:spAutoFit/>
          </a:bodyPr>
          <a:lstStyle/>
          <a:p>
            <a:r>
              <a:rPr lang="bn-BD" sz="32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মুহম্মদ শহীদুল্লাহ কত সালে জন্মগ্রহণ করেন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012076"/>
            <a:ext cx="8915399" cy="1075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350" tIns="44675" rIns="89350" bIns="44675" rtlCol="0">
            <a:spAutoFit/>
          </a:bodyPr>
          <a:lstStyle/>
          <a:p>
            <a:r>
              <a:rPr lang="bn-IN" sz="32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মুহম্মদ শহীদুল্লাহর অসাধারণ পাণ্ডিত্যের পরিচয়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 যায়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  <a:endParaRPr lang="en-US" sz="32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332" y="4345850"/>
            <a:ext cx="3962399" cy="5847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5212140"/>
            <a:ext cx="4572000" cy="107721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ভাষা ও সাহিত্যের </a:t>
            </a:r>
            <a:endParaRPr lang="en-US" sz="3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 রচনায়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8439" y="5212140"/>
            <a:ext cx="3369166" cy="101566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গল্প-উপন্যাস </a:t>
            </a:r>
            <a:endParaRPr lang="en-US" sz="3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রচনায়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7481" y="4345849"/>
            <a:ext cx="3360124" cy="5847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ব্যাকরণ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1804" y="26935"/>
            <a:ext cx="6221218" cy="58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9350" tIns="44675" rIns="89350" bIns="44675">
            <a:spAutoFit/>
          </a:bodyPr>
          <a:lstStyle/>
          <a:p>
            <a:pPr lvl="0"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6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909664" cy="1075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350" tIns="44675" rIns="89350" bIns="44675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মুহম্মদ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শহীদুল্লাহ কত খ্রিস্টাব্দে ইন্তেকাল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5397" y="1447800"/>
            <a:ext cx="3176093" cy="5847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১৯৪৯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182963"/>
            <a:ext cx="3144916" cy="5847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১৯৬৯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5320" y="2158424"/>
            <a:ext cx="3129144" cy="5847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১৯৭৯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5321" y="1447800"/>
            <a:ext cx="3129143" cy="5847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১৯৫৯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219773"/>
            <a:ext cx="7909664" cy="58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9350" tIns="44675" rIns="89350" bIns="44675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দূত শব্দের অর্থ কী ?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278" y="4495800"/>
            <a:ext cx="3176093" cy="5847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শপথ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8455" y="5663625"/>
            <a:ext cx="3144916" cy="5847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নিস্তার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8198" y="5739825"/>
            <a:ext cx="3476202" cy="5847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বার্তাবাহক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8198" y="4509655"/>
            <a:ext cx="3476201" cy="58477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জ্যোতি, আলো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91200" y="76200"/>
            <a:ext cx="2971800" cy="3048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  <a:effectLst>
            <a:glow rad="558800">
              <a:srgbClr val="FFFF00">
                <a:alpha val="74000"/>
              </a:srgbClr>
            </a:glow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294821"/>
            <a:ext cx="8839200" cy="304698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 মানুষের রূপ ধরিয়া প্রথমে ধবলরোগীর নিকটে আসিলেন। তিনি তাহাকে বলিলেন, কী তুমি সবচেয়ে ভালোবাসো?</a:t>
            </a:r>
          </a:p>
          <a:p>
            <a:pPr algn="just"/>
            <a:r>
              <a:rPr lang="as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ধবলরোগী বলিল, আহা! আমার গায়ের রং যদি ভালো হয়। সকলে যে আমাকে বড় ঘৃণা করে।</a:t>
            </a:r>
          </a:p>
          <a:p>
            <a:pPr algn="just"/>
            <a:r>
              <a:rPr lang="as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স্বগীয় দূত তাহার গায়ে হাত বুলাইয়া দিলেন। তাহার রোগ সারিয়া গেল। তাহার গায়ের চামড়া ভালো হইল।</a:t>
            </a:r>
          </a:p>
          <a:p>
            <a:pPr algn="just"/>
            <a:r>
              <a:rPr lang="as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আল্লাহর দূত পুনরায় তাহাকে জিজ্ঞাসা করিলেন, এখন তুমি কী  চাও?</a:t>
            </a:r>
          </a:p>
          <a:p>
            <a:pPr algn="just"/>
            <a:r>
              <a:rPr lang="as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আমি উট চাই।</a:t>
            </a:r>
          </a:p>
          <a:p>
            <a:pPr algn="just"/>
            <a:r>
              <a:rPr lang="as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দূত তাহাকে একটি গাভিন উট দিয়া বলিলেন, এই লও। ইহাতে তোমার ভাগ্য খুলিবে।</a:t>
            </a:r>
          </a:p>
        </p:txBody>
      </p:sp>
      <p:sp>
        <p:nvSpPr>
          <p:cNvPr id="7" name="Oval 6"/>
          <p:cNvSpPr/>
          <p:nvPr/>
        </p:nvSpPr>
        <p:spPr>
          <a:xfrm>
            <a:off x="442480" y="141027"/>
            <a:ext cx="3748520" cy="2971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533400">
              <a:schemeClr val="accent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51095" y="457200"/>
            <a:ext cx="1981200" cy="17907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  <a:effectLst>
            <a:glow rad="558800">
              <a:srgbClr val="FFFF00">
                <a:alpha val="74000"/>
              </a:srgbClr>
            </a:glow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" y="457200"/>
            <a:ext cx="2701636" cy="2057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533400">
              <a:schemeClr val="accent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168" y="2486526"/>
            <a:ext cx="8927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সেই ফেরেশতা টাকওয়ালার কাছে গিয়া বলিলেন, কী তুমি সবেচেয়ে ভালোবাসো?</a:t>
            </a:r>
          </a:p>
          <a:p>
            <a:pPr algn="just"/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আহা! আমার এই রোগ যদি সারিয়া যায়।যদি আমার মাথায় চুল ওঠে!</a:t>
            </a:r>
          </a:p>
          <a:p>
            <a:pPr algn="just"/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দূত তাহার মাথায় হাত বুলাইয়া দিলেন। তাহার টাক সারিয়া গেল। তাহার মাথায় চুল গজাইল। দূত পুনরায় বলিলেন, এখন তুমি কী চাও?</a:t>
            </a:r>
          </a:p>
          <a:p>
            <a:pPr algn="just"/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বলিল, গাভী।</a:t>
            </a:r>
          </a:p>
          <a:p>
            <a:pPr algn="just"/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তাহাকে একটি গাভিন গাভী দিয়া বলিলেন, এই লও। ইহাতে তোমার ভাগ্য খুলিবে।</a:t>
            </a:r>
          </a:p>
        </p:txBody>
      </p:sp>
    </p:spTree>
    <p:extLst>
      <p:ext uri="{BB962C8B-B14F-4D97-AF65-F5344CB8AC3E}">
        <p14:creationId xmlns:p14="http://schemas.microsoft.com/office/powerpoint/2010/main" val="52078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29367" y="434454"/>
            <a:ext cx="2709333" cy="177534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  <a:effectLst>
            <a:glow rad="558800">
              <a:srgbClr val="FFFF00">
                <a:alpha val="74000"/>
              </a:srgbClr>
            </a:glow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838200" y="434454"/>
            <a:ext cx="2438400" cy="177534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533400">
              <a:schemeClr val="accent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786" y="2438400"/>
            <a:ext cx="8839200" cy="41088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as-IN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তারপর স্বর্গীয় দূত অন্ধের কাছে গেলেন। গিয়া বলিলেন, কী তুমি সবচেয়ে ভালোবাসো?</a:t>
            </a:r>
          </a:p>
          <a:p>
            <a:pPr algn="just"/>
            <a:r>
              <a:rPr lang="as-IN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সে বলিল, আল্লাহ আমার চোখ ভালো করিয়া দিন। আমি যেন লোকের মুখ দেখিতে পাই।</a:t>
            </a:r>
          </a:p>
          <a:p>
            <a:pPr algn="just"/>
            <a:r>
              <a:rPr lang="as-IN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স্বর্গীয় দূত তাহার চোখে হাত বুলাইয়া ‍দিলেন। তাহার চোখ ভালো হইয়া গেল।</a:t>
            </a:r>
          </a:p>
          <a:p>
            <a:pPr algn="just"/>
            <a:r>
              <a:rPr lang="as-IN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তারপর তিনি তাহাকে বলিলেন, এখন  তুমি কী চাও?</a:t>
            </a:r>
          </a:p>
          <a:p>
            <a:pPr algn="just"/>
            <a:r>
              <a:rPr lang="as-IN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সে বলিল, আমি ছাগল চাই</a:t>
            </a:r>
            <a:r>
              <a:rPr lang="as-IN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।</a:t>
            </a:r>
            <a:r>
              <a:rPr lang="bn-BD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as-IN" sz="2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anose="02000000000000000000" pitchFamily="2" charset="0"/>
            </a:endParaRPr>
          </a:p>
          <a:p>
            <a:pPr algn="just"/>
            <a:r>
              <a:rPr lang="as-IN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স্বর্গীয় দূত তাহাকে একটি গাভিন ছাগল দিয়া বলিলেন, এই লও। ইহাতে তোমার ভাগ্য খুলিবে</a:t>
            </a:r>
            <a:r>
              <a:rPr lang="as-IN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।</a:t>
            </a:r>
            <a:endParaRPr lang="as-IN" sz="2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1" y="654033"/>
            <a:ext cx="7391400" cy="40091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312122"/>
            <a:ext cx="2190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দ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গ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5921" y="4663162"/>
            <a:ext cx="6543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5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30" y="537865"/>
            <a:ext cx="5258937" cy="41320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4112" y="76200"/>
            <a:ext cx="3065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495800"/>
            <a:ext cx="8815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মনেকর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৫০০ টাকার একটি নোট পড়ে থাকতে দেখলে,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তুমি কিভাবে সততার পরিচয় দিবে , নিজের ভাষায়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600200"/>
            <a:ext cx="7620000" cy="32004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9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99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1090029" y="228600"/>
            <a:ext cx="7040880" cy="124896"/>
          </a:xfrm>
          <a:prstGeom prst="roundRect">
            <a:avLst/>
          </a:prstGeom>
          <a:gradFill flip="none" rotWithShape="1">
            <a:gsLst>
              <a:gs pos="37152">
                <a:srgbClr val="FF9606"/>
              </a:gs>
              <a:gs pos="62820">
                <a:srgbClr val="FFC923"/>
              </a:gs>
              <a:gs pos="0">
                <a:srgbClr val="FF0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2913345" y="-102907"/>
            <a:ext cx="1111250" cy="2960528"/>
            <a:chOff x="7067550" y="608162"/>
            <a:chExt cx="1203960" cy="3377255"/>
          </a:xfrm>
        </p:grpSpPr>
        <p:sp>
          <p:nvSpPr>
            <p:cNvPr id="76" name="Freeform 75"/>
            <p:cNvSpPr/>
            <p:nvPr/>
          </p:nvSpPr>
          <p:spPr>
            <a:xfrm>
              <a:off x="7280365" y="608162"/>
              <a:ext cx="899886" cy="812800"/>
            </a:xfrm>
            <a:custGeom>
              <a:avLst/>
              <a:gdLst>
                <a:gd name="connsiteX0" fmla="*/ 449943 w 899886"/>
                <a:gd name="connsiteY0" fmla="*/ 0 h 812800"/>
                <a:gd name="connsiteX1" fmla="*/ 899886 w 899886"/>
                <a:gd name="connsiteY1" fmla="*/ 406400 h 812800"/>
                <a:gd name="connsiteX2" fmla="*/ 449943 w 899886"/>
                <a:gd name="connsiteY2" fmla="*/ 812800 h 812800"/>
                <a:gd name="connsiteX3" fmla="*/ 35359 w 899886"/>
                <a:gd name="connsiteY3" fmla="*/ 564589 h 812800"/>
                <a:gd name="connsiteX4" fmla="*/ 22710 w 899886"/>
                <a:gd name="connsiteY4" fmla="*/ 508000 h 812800"/>
                <a:gd name="connsiteX5" fmla="*/ 241016 w 899886"/>
                <a:gd name="connsiteY5" fmla="*/ 508000 h 812800"/>
                <a:gd name="connsiteX6" fmla="*/ 275470 w 899886"/>
                <a:gd name="connsiteY6" fmla="*/ 550084 h 812800"/>
                <a:gd name="connsiteX7" fmla="*/ 449943 w 899886"/>
                <a:gd name="connsiteY7" fmla="*/ 609600 h 812800"/>
                <a:gd name="connsiteX8" fmla="*/ 696686 w 899886"/>
                <a:gd name="connsiteY8" fmla="*/ 406400 h 812800"/>
                <a:gd name="connsiteX9" fmla="*/ 449943 w 899886"/>
                <a:gd name="connsiteY9" fmla="*/ 203200 h 812800"/>
                <a:gd name="connsiteX10" fmla="*/ 203200 w 899886"/>
                <a:gd name="connsiteY10" fmla="*/ 406400 h 812800"/>
                <a:gd name="connsiteX11" fmla="*/ 0 w 899886"/>
                <a:gd name="connsiteY11" fmla="*/ 406400 h 812800"/>
                <a:gd name="connsiteX12" fmla="*/ 449943 w 899886"/>
                <a:gd name="connsiteY12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886" h="812800">
                  <a:moveTo>
                    <a:pt x="449943" y="0"/>
                  </a:moveTo>
                  <a:cubicBezTo>
                    <a:pt x="698440" y="0"/>
                    <a:pt x="899886" y="181951"/>
                    <a:pt x="899886" y="406400"/>
                  </a:cubicBezTo>
                  <a:cubicBezTo>
                    <a:pt x="899886" y="630849"/>
                    <a:pt x="698440" y="812800"/>
                    <a:pt x="449943" y="812800"/>
                  </a:cubicBezTo>
                  <a:cubicBezTo>
                    <a:pt x="263571" y="812800"/>
                    <a:pt x="103664" y="710453"/>
                    <a:pt x="35359" y="564589"/>
                  </a:cubicBezTo>
                  <a:lnTo>
                    <a:pt x="22710" y="508000"/>
                  </a:lnTo>
                  <a:lnTo>
                    <a:pt x="241016" y="508000"/>
                  </a:lnTo>
                  <a:lnTo>
                    <a:pt x="275470" y="550084"/>
                  </a:lnTo>
                  <a:cubicBezTo>
                    <a:pt x="320122" y="586856"/>
                    <a:pt x="381807" y="609600"/>
                    <a:pt x="449943" y="609600"/>
                  </a:cubicBezTo>
                  <a:cubicBezTo>
                    <a:pt x="586215" y="609600"/>
                    <a:pt x="696686" y="518624"/>
                    <a:pt x="696686" y="406400"/>
                  </a:cubicBezTo>
                  <a:cubicBezTo>
                    <a:pt x="696686" y="294176"/>
                    <a:pt x="586215" y="203200"/>
                    <a:pt x="449943" y="203200"/>
                  </a:cubicBezTo>
                  <a:cubicBezTo>
                    <a:pt x="313671" y="203200"/>
                    <a:pt x="203200" y="294176"/>
                    <a:pt x="203200" y="406400"/>
                  </a:cubicBezTo>
                  <a:lnTo>
                    <a:pt x="0" y="406400"/>
                  </a:lnTo>
                  <a:cubicBezTo>
                    <a:pt x="0" y="181951"/>
                    <a:pt x="201446" y="0"/>
                    <a:pt x="44994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 rot="2730606">
              <a:off x="7067550" y="1700286"/>
              <a:ext cx="1203960" cy="1203960"/>
              <a:chOff x="6350000" y="1614714"/>
              <a:chExt cx="1203960" cy="1203960"/>
            </a:xfrm>
            <a:solidFill>
              <a:srgbClr val="FF0000"/>
            </a:solidFill>
          </p:grpSpPr>
          <p:sp>
            <p:nvSpPr>
              <p:cNvPr id="81" name="Oval 80"/>
              <p:cNvSpPr/>
              <p:nvPr/>
            </p:nvSpPr>
            <p:spPr>
              <a:xfrm>
                <a:off x="6350000" y="1614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502400" y="1767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654800" y="1919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6807200" y="20719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959600" y="22243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112000" y="2376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264400" y="2529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416800" y="2681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ounded Rectangle 77"/>
            <p:cNvSpPr/>
            <p:nvPr/>
          </p:nvSpPr>
          <p:spPr>
            <a:xfrm rot="18514696">
              <a:off x="7345245" y="3290852"/>
              <a:ext cx="693789" cy="69534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2730606">
              <a:off x="7589210" y="3246255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 rot="18364863">
              <a:off x="7482717" y="3400101"/>
              <a:ext cx="571248" cy="566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170645" y="-104293"/>
            <a:ext cx="1111250" cy="2999893"/>
            <a:chOff x="7067550" y="638629"/>
            <a:chExt cx="1203960" cy="3393257"/>
          </a:xfrm>
          <a:solidFill>
            <a:schemeClr val="tx2">
              <a:lumMod val="50000"/>
            </a:schemeClr>
          </a:solidFill>
        </p:grpSpPr>
        <p:sp>
          <p:nvSpPr>
            <p:cNvPr id="90" name="Freeform 89"/>
            <p:cNvSpPr/>
            <p:nvPr/>
          </p:nvSpPr>
          <p:spPr>
            <a:xfrm>
              <a:off x="7280365" y="638629"/>
              <a:ext cx="899886" cy="812800"/>
            </a:xfrm>
            <a:custGeom>
              <a:avLst/>
              <a:gdLst>
                <a:gd name="connsiteX0" fmla="*/ 449943 w 899886"/>
                <a:gd name="connsiteY0" fmla="*/ 0 h 812800"/>
                <a:gd name="connsiteX1" fmla="*/ 899886 w 899886"/>
                <a:gd name="connsiteY1" fmla="*/ 406400 h 812800"/>
                <a:gd name="connsiteX2" fmla="*/ 449943 w 899886"/>
                <a:gd name="connsiteY2" fmla="*/ 812800 h 812800"/>
                <a:gd name="connsiteX3" fmla="*/ 35359 w 899886"/>
                <a:gd name="connsiteY3" fmla="*/ 564589 h 812800"/>
                <a:gd name="connsiteX4" fmla="*/ 22710 w 899886"/>
                <a:gd name="connsiteY4" fmla="*/ 508000 h 812800"/>
                <a:gd name="connsiteX5" fmla="*/ 241016 w 899886"/>
                <a:gd name="connsiteY5" fmla="*/ 508000 h 812800"/>
                <a:gd name="connsiteX6" fmla="*/ 275470 w 899886"/>
                <a:gd name="connsiteY6" fmla="*/ 550084 h 812800"/>
                <a:gd name="connsiteX7" fmla="*/ 449943 w 899886"/>
                <a:gd name="connsiteY7" fmla="*/ 609600 h 812800"/>
                <a:gd name="connsiteX8" fmla="*/ 696686 w 899886"/>
                <a:gd name="connsiteY8" fmla="*/ 406400 h 812800"/>
                <a:gd name="connsiteX9" fmla="*/ 449943 w 899886"/>
                <a:gd name="connsiteY9" fmla="*/ 203200 h 812800"/>
                <a:gd name="connsiteX10" fmla="*/ 203200 w 899886"/>
                <a:gd name="connsiteY10" fmla="*/ 406400 h 812800"/>
                <a:gd name="connsiteX11" fmla="*/ 0 w 899886"/>
                <a:gd name="connsiteY11" fmla="*/ 406400 h 812800"/>
                <a:gd name="connsiteX12" fmla="*/ 449943 w 899886"/>
                <a:gd name="connsiteY12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886" h="812800">
                  <a:moveTo>
                    <a:pt x="449943" y="0"/>
                  </a:moveTo>
                  <a:cubicBezTo>
                    <a:pt x="698440" y="0"/>
                    <a:pt x="899886" y="181951"/>
                    <a:pt x="899886" y="406400"/>
                  </a:cubicBezTo>
                  <a:cubicBezTo>
                    <a:pt x="899886" y="630849"/>
                    <a:pt x="698440" y="812800"/>
                    <a:pt x="449943" y="812800"/>
                  </a:cubicBezTo>
                  <a:cubicBezTo>
                    <a:pt x="263571" y="812800"/>
                    <a:pt x="103664" y="710453"/>
                    <a:pt x="35359" y="564589"/>
                  </a:cubicBezTo>
                  <a:lnTo>
                    <a:pt x="22710" y="508000"/>
                  </a:lnTo>
                  <a:lnTo>
                    <a:pt x="241016" y="508000"/>
                  </a:lnTo>
                  <a:lnTo>
                    <a:pt x="275470" y="550084"/>
                  </a:lnTo>
                  <a:cubicBezTo>
                    <a:pt x="320122" y="586856"/>
                    <a:pt x="381807" y="609600"/>
                    <a:pt x="449943" y="609600"/>
                  </a:cubicBezTo>
                  <a:cubicBezTo>
                    <a:pt x="586215" y="609600"/>
                    <a:pt x="696686" y="518624"/>
                    <a:pt x="696686" y="406400"/>
                  </a:cubicBezTo>
                  <a:cubicBezTo>
                    <a:pt x="696686" y="294176"/>
                    <a:pt x="586215" y="203200"/>
                    <a:pt x="449943" y="203200"/>
                  </a:cubicBezTo>
                  <a:cubicBezTo>
                    <a:pt x="313671" y="203200"/>
                    <a:pt x="203200" y="294176"/>
                    <a:pt x="203200" y="406400"/>
                  </a:cubicBezTo>
                  <a:lnTo>
                    <a:pt x="0" y="406400"/>
                  </a:lnTo>
                  <a:cubicBezTo>
                    <a:pt x="0" y="181951"/>
                    <a:pt x="201446" y="0"/>
                    <a:pt x="4499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 rot="2730606">
              <a:off x="7067550" y="1700286"/>
              <a:ext cx="1203960" cy="1203960"/>
              <a:chOff x="6350000" y="1614714"/>
              <a:chExt cx="1203960" cy="1203960"/>
            </a:xfrm>
            <a:grpFill/>
          </p:grpSpPr>
          <p:sp>
            <p:nvSpPr>
              <p:cNvPr id="95" name="Oval 94"/>
              <p:cNvSpPr/>
              <p:nvPr/>
            </p:nvSpPr>
            <p:spPr>
              <a:xfrm>
                <a:off x="6350000" y="1614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02400" y="1767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654800" y="1919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07200" y="20719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959600" y="22243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112000" y="2376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264400" y="2529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416800" y="2681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 rot="18514696">
              <a:off x="7277767" y="3298973"/>
              <a:ext cx="770485" cy="69534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rot="2730606">
              <a:off x="7589210" y="3246255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 rot="18856429">
              <a:off x="7460364" y="3420540"/>
              <a:ext cx="407965" cy="5668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রি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415245" y="-104293"/>
            <a:ext cx="1111250" cy="2999893"/>
            <a:chOff x="7067550" y="638629"/>
            <a:chExt cx="1203960" cy="3346788"/>
          </a:xfrm>
          <a:solidFill>
            <a:srgbClr val="7030A0"/>
          </a:solidFill>
        </p:grpSpPr>
        <p:sp>
          <p:nvSpPr>
            <p:cNvPr id="104" name="Freeform 103"/>
            <p:cNvSpPr/>
            <p:nvPr/>
          </p:nvSpPr>
          <p:spPr>
            <a:xfrm>
              <a:off x="7280365" y="638629"/>
              <a:ext cx="899886" cy="812800"/>
            </a:xfrm>
            <a:custGeom>
              <a:avLst/>
              <a:gdLst>
                <a:gd name="connsiteX0" fmla="*/ 449943 w 899886"/>
                <a:gd name="connsiteY0" fmla="*/ 0 h 812800"/>
                <a:gd name="connsiteX1" fmla="*/ 899886 w 899886"/>
                <a:gd name="connsiteY1" fmla="*/ 406400 h 812800"/>
                <a:gd name="connsiteX2" fmla="*/ 449943 w 899886"/>
                <a:gd name="connsiteY2" fmla="*/ 812800 h 812800"/>
                <a:gd name="connsiteX3" fmla="*/ 35359 w 899886"/>
                <a:gd name="connsiteY3" fmla="*/ 564589 h 812800"/>
                <a:gd name="connsiteX4" fmla="*/ 22710 w 899886"/>
                <a:gd name="connsiteY4" fmla="*/ 508000 h 812800"/>
                <a:gd name="connsiteX5" fmla="*/ 241016 w 899886"/>
                <a:gd name="connsiteY5" fmla="*/ 508000 h 812800"/>
                <a:gd name="connsiteX6" fmla="*/ 275470 w 899886"/>
                <a:gd name="connsiteY6" fmla="*/ 550084 h 812800"/>
                <a:gd name="connsiteX7" fmla="*/ 449943 w 899886"/>
                <a:gd name="connsiteY7" fmla="*/ 609600 h 812800"/>
                <a:gd name="connsiteX8" fmla="*/ 696686 w 899886"/>
                <a:gd name="connsiteY8" fmla="*/ 406400 h 812800"/>
                <a:gd name="connsiteX9" fmla="*/ 449943 w 899886"/>
                <a:gd name="connsiteY9" fmla="*/ 203200 h 812800"/>
                <a:gd name="connsiteX10" fmla="*/ 203200 w 899886"/>
                <a:gd name="connsiteY10" fmla="*/ 406400 h 812800"/>
                <a:gd name="connsiteX11" fmla="*/ 0 w 899886"/>
                <a:gd name="connsiteY11" fmla="*/ 406400 h 812800"/>
                <a:gd name="connsiteX12" fmla="*/ 449943 w 899886"/>
                <a:gd name="connsiteY12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886" h="812800">
                  <a:moveTo>
                    <a:pt x="449943" y="0"/>
                  </a:moveTo>
                  <a:cubicBezTo>
                    <a:pt x="698440" y="0"/>
                    <a:pt x="899886" y="181951"/>
                    <a:pt x="899886" y="406400"/>
                  </a:cubicBezTo>
                  <a:cubicBezTo>
                    <a:pt x="899886" y="630849"/>
                    <a:pt x="698440" y="812800"/>
                    <a:pt x="449943" y="812800"/>
                  </a:cubicBezTo>
                  <a:cubicBezTo>
                    <a:pt x="263571" y="812800"/>
                    <a:pt x="103664" y="710453"/>
                    <a:pt x="35359" y="564589"/>
                  </a:cubicBezTo>
                  <a:lnTo>
                    <a:pt x="22710" y="508000"/>
                  </a:lnTo>
                  <a:lnTo>
                    <a:pt x="241016" y="508000"/>
                  </a:lnTo>
                  <a:lnTo>
                    <a:pt x="275470" y="550084"/>
                  </a:lnTo>
                  <a:cubicBezTo>
                    <a:pt x="320122" y="586856"/>
                    <a:pt x="381807" y="609600"/>
                    <a:pt x="449943" y="609600"/>
                  </a:cubicBezTo>
                  <a:cubicBezTo>
                    <a:pt x="586215" y="609600"/>
                    <a:pt x="696686" y="518624"/>
                    <a:pt x="696686" y="406400"/>
                  </a:cubicBezTo>
                  <a:cubicBezTo>
                    <a:pt x="696686" y="294176"/>
                    <a:pt x="586215" y="203200"/>
                    <a:pt x="449943" y="203200"/>
                  </a:cubicBezTo>
                  <a:cubicBezTo>
                    <a:pt x="313671" y="203200"/>
                    <a:pt x="203200" y="294176"/>
                    <a:pt x="203200" y="406400"/>
                  </a:cubicBezTo>
                  <a:lnTo>
                    <a:pt x="0" y="406400"/>
                  </a:lnTo>
                  <a:cubicBezTo>
                    <a:pt x="0" y="181951"/>
                    <a:pt x="201446" y="0"/>
                    <a:pt x="4499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 rot="2730606">
              <a:off x="7067550" y="1700286"/>
              <a:ext cx="1203960" cy="1203960"/>
              <a:chOff x="6350000" y="1614714"/>
              <a:chExt cx="1203960" cy="1203960"/>
            </a:xfrm>
            <a:grpFill/>
          </p:grpSpPr>
          <p:sp>
            <p:nvSpPr>
              <p:cNvPr id="109" name="Oval 108"/>
              <p:cNvSpPr/>
              <p:nvPr/>
            </p:nvSpPr>
            <p:spPr>
              <a:xfrm>
                <a:off x="6350000" y="1614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502400" y="1767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654800" y="1919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807200" y="20719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959600" y="22243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7112000" y="2376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7264400" y="2529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7416800" y="2681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Rounded Rectangle 105"/>
            <p:cNvSpPr/>
            <p:nvPr/>
          </p:nvSpPr>
          <p:spPr>
            <a:xfrm rot="18514696">
              <a:off x="7345245" y="3290852"/>
              <a:ext cx="693789" cy="69534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 rot="2730606">
              <a:off x="7589210" y="3246255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 rot="18364863">
              <a:off x="7513132" y="3468014"/>
              <a:ext cx="403184" cy="5668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570945" y="-104293"/>
            <a:ext cx="1111250" cy="2999893"/>
            <a:chOff x="7067550" y="638629"/>
            <a:chExt cx="1203960" cy="3346788"/>
          </a:xfrm>
          <a:solidFill>
            <a:srgbClr val="00B050"/>
          </a:solidFill>
        </p:grpSpPr>
        <p:sp>
          <p:nvSpPr>
            <p:cNvPr id="118" name="Freeform 117"/>
            <p:cNvSpPr/>
            <p:nvPr/>
          </p:nvSpPr>
          <p:spPr>
            <a:xfrm>
              <a:off x="7280365" y="638629"/>
              <a:ext cx="899886" cy="812800"/>
            </a:xfrm>
            <a:custGeom>
              <a:avLst/>
              <a:gdLst>
                <a:gd name="connsiteX0" fmla="*/ 449943 w 899886"/>
                <a:gd name="connsiteY0" fmla="*/ 0 h 812800"/>
                <a:gd name="connsiteX1" fmla="*/ 899886 w 899886"/>
                <a:gd name="connsiteY1" fmla="*/ 406400 h 812800"/>
                <a:gd name="connsiteX2" fmla="*/ 449943 w 899886"/>
                <a:gd name="connsiteY2" fmla="*/ 812800 h 812800"/>
                <a:gd name="connsiteX3" fmla="*/ 35359 w 899886"/>
                <a:gd name="connsiteY3" fmla="*/ 564589 h 812800"/>
                <a:gd name="connsiteX4" fmla="*/ 22710 w 899886"/>
                <a:gd name="connsiteY4" fmla="*/ 508000 h 812800"/>
                <a:gd name="connsiteX5" fmla="*/ 241016 w 899886"/>
                <a:gd name="connsiteY5" fmla="*/ 508000 h 812800"/>
                <a:gd name="connsiteX6" fmla="*/ 275470 w 899886"/>
                <a:gd name="connsiteY6" fmla="*/ 550084 h 812800"/>
                <a:gd name="connsiteX7" fmla="*/ 449943 w 899886"/>
                <a:gd name="connsiteY7" fmla="*/ 609600 h 812800"/>
                <a:gd name="connsiteX8" fmla="*/ 696686 w 899886"/>
                <a:gd name="connsiteY8" fmla="*/ 406400 h 812800"/>
                <a:gd name="connsiteX9" fmla="*/ 449943 w 899886"/>
                <a:gd name="connsiteY9" fmla="*/ 203200 h 812800"/>
                <a:gd name="connsiteX10" fmla="*/ 203200 w 899886"/>
                <a:gd name="connsiteY10" fmla="*/ 406400 h 812800"/>
                <a:gd name="connsiteX11" fmla="*/ 0 w 899886"/>
                <a:gd name="connsiteY11" fmla="*/ 406400 h 812800"/>
                <a:gd name="connsiteX12" fmla="*/ 449943 w 899886"/>
                <a:gd name="connsiteY12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886" h="812800">
                  <a:moveTo>
                    <a:pt x="449943" y="0"/>
                  </a:moveTo>
                  <a:cubicBezTo>
                    <a:pt x="698440" y="0"/>
                    <a:pt x="899886" y="181951"/>
                    <a:pt x="899886" y="406400"/>
                  </a:cubicBezTo>
                  <a:cubicBezTo>
                    <a:pt x="899886" y="630849"/>
                    <a:pt x="698440" y="812800"/>
                    <a:pt x="449943" y="812800"/>
                  </a:cubicBezTo>
                  <a:cubicBezTo>
                    <a:pt x="263571" y="812800"/>
                    <a:pt x="103664" y="710453"/>
                    <a:pt x="35359" y="564589"/>
                  </a:cubicBezTo>
                  <a:lnTo>
                    <a:pt x="22710" y="508000"/>
                  </a:lnTo>
                  <a:lnTo>
                    <a:pt x="241016" y="508000"/>
                  </a:lnTo>
                  <a:lnTo>
                    <a:pt x="275470" y="550084"/>
                  </a:lnTo>
                  <a:cubicBezTo>
                    <a:pt x="320122" y="586856"/>
                    <a:pt x="381807" y="609600"/>
                    <a:pt x="449943" y="609600"/>
                  </a:cubicBezTo>
                  <a:cubicBezTo>
                    <a:pt x="586215" y="609600"/>
                    <a:pt x="696686" y="518624"/>
                    <a:pt x="696686" y="406400"/>
                  </a:cubicBezTo>
                  <a:cubicBezTo>
                    <a:pt x="696686" y="294176"/>
                    <a:pt x="586215" y="203200"/>
                    <a:pt x="449943" y="203200"/>
                  </a:cubicBezTo>
                  <a:cubicBezTo>
                    <a:pt x="313671" y="203200"/>
                    <a:pt x="203200" y="294176"/>
                    <a:pt x="203200" y="406400"/>
                  </a:cubicBezTo>
                  <a:lnTo>
                    <a:pt x="0" y="406400"/>
                  </a:lnTo>
                  <a:cubicBezTo>
                    <a:pt x="0" y="181951"/>
                    <a:pt x="201446" y="0"/>
                    <a:pt x="4499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 rot="2730606">
              <a:off x="7067550" y="1700286"/>
              <a:ext cx="1203960" cy="1203960"/>
              <a:chOff x="6350000" y="1614714"/>
              <a:chExt cx="1203960" cy="1203960"/>
            </a:xfrm>
            <a:grpFill/>
          </p:grpSpPr>
          <p:sp>
            <p:nvSpPr>
              <p:cNvPr id="123" name="Oval 122"/>
              <p:cNvSpPr/>
              <p:nvPr/>
            </p:nvSpPr>
            <p:spPr>
              <a:xfrm>
                <a:off x="6350000" y="1614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502400" y="1767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654800" y="1919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807200" y="20719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959600" y="22243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112000" y="23767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264400" y="25291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416800" y="268151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Rounded Rectangle 119"/>
            <p:cNvSpPr/>
            <p:nvPr/>
          </p:nvSpPr>
          <p:spPr>
            <a:xfrm rot="18514696">
              <a:off x="7345245" y="3290852"/>
              <a:ext cx="693789" cy="69534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 rot="2730606">
              <a:off x="7589210" y="3246255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 rot="18364863">
              <a:off x="7513132" y="3468014"/>
              <a:ext cx="403184" cy="5668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-63408" y="-184667"/>
            <a:ext cx="4344512" cy="6890267"/>
            <a:chOff x="-8729853" y="0"/>
            <a:chExt cx="4344512" cy="7372339"/>
          </a:xfrm>
        </p:grpSpPr>
        <p:sp>
          <p:nvSpPr>
            <p:cNvPr id="132" name="Freeform 131"/>
            <p:cNvSpPr/>
            <p:nvPr/>
          </p:nvSpPr>
          <p:spPr>
            <a:xfrm>
              <a:off x="-7166323" y="0"/>
              <a:ext cx="830591" cy="870454"/>
            </a:xfrm>
            <a:custGeom>
              <a:avLst/>
              <a:gdLst>
                <a:gd name="connsiteX0" fmla="*/ 449943 w 899886"/>
                <a:gd name="connsiteY0" fmla="*/ 0 h 812800"/>
                <a:gd name="connsiteX1" fmla="*/ 899886 w 899886"/>
                <a:gd name="connsiteY1" fmla="*/ 406400 h 812800"/>
                <a:gd name="connsiteX2" fmla="*/ 449943 w 899886"/>
                <a:gd name="connsiteY2" fmla="*/ 812800 h 812800"/>
                <a:gd name="connsiteX3" fmla="*/ 35359 w 899886"/>
                <a:gd name="connsiteY3" fmla="*/ 564589 h 812800"/>
                <a:gd name="connsiteX4" fmla="*/ 22710 w 899886"/>
                <a:gd name="connsiteY4" fmla="*/ 508000 h 812800"/>
                <a:gd name="connsiteX5" fmla="*/ 241016 w 899886"/>
                <a:gd name="connsiteY5" fmla="*/ 508000 h 812800"/>
                <a:gd name="connsiteX6" fmla="*/ 275470 w 899886"/>
                <a:gd name="connsiteY6" fmla="*/ 550084 h 812800"/>
                <a:gd name="connsiteX7" fmla="*/ 449943 w 899886"/>
                <a:gd name="connsiteY7" fmla="*/ 609600 h 812800"/>
                <a:gd name="connsiteX8" fmla="*/ 696686 w 899886"/>
                <a:gd name="connsiteY8" fmla="*/ 406400 h 812800"/>
                <a:gd name="connsiteX9" fmla="*/ 449943 w 899886"/>
                <a:gd name="connsiteY9" fmla="*/ 203200 h 812800"/>
                <a:gd name="connsiteX10" fmla="*/ 203200 w 899886"/>
                <a:gd name="connsiteY10" fmla="*/ 406400 h 812800"/>
                <a:gd name="connsiteX11" fmla="*/ 0 w 899886"/>
                <a:gd name="connsiteY11" fmla="*/ 406400 h 812800"/>
                <a:gd name="connsiteX12" fmla="*/ 449943 w 899886"/>
                <a:gd name="connsiteY12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886" h="812800">
                  <a:moveTo>
                    <a:pt x="449943" y="0"/>
                  </a:moveTo>
                  <a:cubicBezTo>
                    <a:pt x="698440" y="0"/>
                    <a:pt x="899886" y="181951"/>
                    <a:pt x="899886" y="406400"/>
                  </a:cubicBezTo>
                  <a:cubicBezTo>
                    <a:pt x="899886" y="630849"/>
                    <a:pt x="698440" y="812800"/>
                    <a:pt x="449943" y="812800"/>
                  </a:cubicBezTo>
                  <a:cubicBezTo>
                    <a:pt x="263571" y="812800"/>
                    <a:pt x="103664" y="710453"/>
                    <a:pt x="35359" y="564589"/>
                  </a:cubicBezTo>
                  <a:lnTo>
                    <a:pt x="22710" y="508000"/>
                  </a:lnTo>
                  <a:lnTo>
                    <a:pt x="241016" y="508000"/>
                  </a:lnTo>
                  <a:lnTo>
                    <a:pt x="275470" y="550084"/>
                  </a:lnTo>
                  <a:cubicBezTo>
                    <a:pt x="320122" y="586856"/>
                    <a:pt x="381807" y="609600"/>
                    <a:pt x="449943" y="609600"/>
                  </a:cubicBezTo>
                  <a:cubicBezTo>
                    <a:pt x="586215" y="609600"/>
                    <a:pt x="696686" y="518624"/>
                    <a:pt x="696686" y="406400"/>
                  </a:cubicBezTo>
                  <a:cubicBezTo>
                    <a:pt x="696686" y="294176"/>
                    <a:pt x="586215" y="203200"/>
                    <a:pt x="449943" y="203200"/>
                  </a:cubicBezTo>
                  <a:cubicBezTo>
                    <a:pt x="313671" y="203200"/>
                    <a:pt x="203200" y="294176"/>
                    <a:pt x="203200" y="406400"/>
                  </a:cubicBezTo>
                  <a:lnTo>
                    <a:pt x="0" y="406400"/>
                  </a:lnTo>
                  <a:cubicBezTo>
                    <a:pt x="0" y="181951"/>
                    <a:pt x="201446" y="0"/>
                    <a:pt x="44994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-8729853" y="3290971"/>
              <a:ext cx="4344512" cy="4081368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-6863581" y="923834"/>
              <a:ext cx="184412" cy="2680346"/>
              <a:chOff x="-6863581" y="923834"/>
              <a:chExt cx="184412" cy="2680346"/>
            </a:xfrm>
          </p:grpSpPr>
          <p:sp>
            <p:nvSpPr>
              <p:cNvPr id="136" name="Oval 135"/>
              <p:cNvSpPr/>
              <p:nvPr/>
            </p:nvSpPr>
            <p:spPr>
              <a:xfrm rot="3641936">
                <a:off x="-6919288" y="979541"/>
                <a:ext cx="238011" cy="1265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 rot="3641936">
                <a:off x="-6912531" y="1279004"/>
                <a:ext cx="238011" cy="1265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 rot="3641936">
                <a:off x="-6905774" y="1578467"/>
                <a:ext cx="238011" cy="1265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 rot="3641936">
                <a:off x="-6899017" y="1877930"/>
                <a:ext cx="238011" cy="1265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 rot="3641936">
                <a:off x="-6892261" y="2177393"/>
                <a:ext cx="238011" cy="1265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 rot="3641936">
                <a:off x="-6885504" y="2476857"/>
                <a:ext cx="238011" cy="1265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 rot="3641936">
                <a:off x="-6878747" y="2776320"/>
                <a:ext cx="238011" cy="1265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 rot="3641936">
                <a:off x="-6871990" y="3075783"/>
                <a:ext cx="238011" cy="1265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 rot="2730606">
                <a:off x="-6861474" y="3421876"/>
                <a:ext cx="238011" cy="1265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5" name="TextBox 144"/>
          <p:cNvSpPr txBox="1"/>
          <p:nvPr/>
        </p:nvSpPr>
        <p:spPr>
          <a:xfrm>
            <a:off x="4385812" y="3350835"/>
            <a:ext cx="420443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ইকবাল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হোসেন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Lato Medium" panose="020F0502020204030203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সহকারি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আইসিটি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শাহরাস্তি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মডেল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স্কুল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, 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Lato Medium" panose="020F0502020204030203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শাহরাস্তি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চাঁদপুর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।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Lato Medium" panose="020F0502020204030203" pitchFamily="34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আই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ডি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 নং:  ৩৪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Lato Medium" panose="020F0502020204030203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 : 01679647551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E-mail : arifmizy@gmail.com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Lato Medium" panose="020F0502020204030203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45838" y="572920"/>
            <a:ext cx="5400663" cy="1181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sz="5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6200" y="304800"/>
            <a:ext cx="4344512" cy="628508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ed Rectangle 150"/>
          <p:cNvSpPr/>
          <p:nvPr/>
        </p:nvSpPr>
        <p:spPr>
          <a:xfrm>
            <a:off x="4659710" y="304800"/>
            <a:ext cx="4298743" cy="6285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শ্রেণিঃ ষষ্ঠ</a:t>
            </a:r>
          </a:p>
          <a:p>
            <a:pPr algn="ctr">
              <a:lnSpc>
                <a:spcPct val="150000"/>
              </a:lnSpc>
            </a:pP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বিষয়ঃ চারুপাঠ</a:t>
            </a:r>
          </a:p>
          <a:p>
            <a:pPr algn="ctr">
              <a:lnSpc>
                <a:spcPct val="150000"/>
              </a:lnSpc>
            </a:pP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>
              <a:lnSpc>
                <a:spcPct val="150000"/>
              </a:lnSpc>
            </a:pP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Lato Medium" panose="020F0502020204030203" pitchFamily="34" charset="0"/>
                <a:cs typeface="NikoshBAN" panose="02000000000000000000" pitchFamily="2" charset="0"/>
              </a:rPr>
              <a:t>তারিখঃ ১৪/০৩/২০২০খ্রি.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Lato Medium" panose="020F0502020204030203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9557" y="228600"/>
            <a:ext cx="5448300" cy="569932"/>
          </a:xfrm>
          <a:prstGeom prst="rect">
            <a:avLst/>
          </a:prstGeom>
        </p:spPr>
        <p:txBody>
          <a:bodyPr wrap="square" lIns="107221" tIns="53610" rIns="107221" bIns="53610">
            <a:spAutoFit/>
          </a:bodyPr>
          <a:lstStyle/>
          <a:p>
            <a:pPr algn="ctr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143000"/>
            <a:ext cx="8948057" cy="2644982"/>
            <a:chOff x="137160" y="551666"/>
            <a:chExt cx="9144000" cy="1828800"/>
          </a:xfrm>
        </p:grpSpPr>
        <p:sp>
          <p:nvSpPr>
            <p:cNvPr id="19" name="Rounded Rectangle 18"/>
            <p:cNvSpPr/>
            <p:nvPr/>
          </p:nvSpPr>
          <p:spPr>
            <a:xfrm>
              <a:off x="137160" y="551666"/>
              <a:ext cx="9144000" cy="18288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33103" y="643106"/>
              <a:ext cx="8752114" cy="1645920"/>
              <a:chOff x="228600" y="643106"/>
              <a:chExt cx="8752114" cy="164592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28600" y="643106"/>
                <a:ext cx="2743200" cy="1645920"/>
              </a:xfrm>
              <a:prstGeom prst="roundRect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204029" y="643106"/>
                <a:ext cx="2743200" cy="1645920"/>
              </a:xfrm>
              <a:prstGeom prst="round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237514" y="643106"/>
                <a:ext cx="2743200" cy="1645920"/>
              </a:xfrm>
              <a:prstGeom prst="round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5517" y="3962400"/>
            <a:ext cx="8948057" cy="2667000"/>
            <a:chOff x="55517" y="9906000"/>
            <a:chExt cx="8948057" cy="1828800"/>
          </a:xfrm>
        </p:grpSpPr>
        <p:sp>
          <p:nvSpPr>
            <p:cNvPr id="28" name="Rounded Rectangle 27"/>
            <p:cNvSpPr/>
            <p:nvPr/>
          </p:nvSpPr>
          <p:spPr>
            <a:xfrm>
              <a:off x="55517" y="9906000"/>
              <a:ext cx="8948057" cy="18288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47261" y="10012680"/>
              <a:ext cx="8564569" cy="1645920"/>
              <a:chOff x="228600" y="643106"/>
              <a:chExt cx="8752114" cy="164592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228600" y="643106"/>
                <a:ext cx="2743200" cy="1645920"/>
              </a:xfrm>
              <a:prstGeom prst="round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3204029" y="643106"/>
                <a:ext cx="2743200" cy="1645920"/>
              </a:xfrm>
              <a:prstGeom prst="round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237514" y="643106"/>
                <a:ext cx="2743200" cy="1645920"/>
              </a:xfrm>
              <a:prstGeom prst="roundRect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6091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362200"/>
            <a:ext cx="8534400" cy="3886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76200"/>
            <a:ext cx="8948057" cy="2209800"/>
            <a:chOff x="137160" y="551666"/>
            <a:chExt cx="9144000" cy="1828800"/>
          </a:xfrm>
        </p:grpSpPr>
        <p:sp>
          <p:nvSpPr>
            <p:cNvPr id="4" name="Rounded Rectangle 3"/>
            <p:cNvSpPr/>
            <p:nvPr/>
          </p:nvSpPr>
          <p:spPr>
            <a:xfrm>
              <a:off x="137160" y="551666"/>
              <a:ext cx="9144000" cy="18288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33103" y="643106"/>
              <a:ext cx="8752114" cy="1645920"/>
              <a:chOff x="228600" y="643106"/>
              <a:chExt cx="8752114" cy="164592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28600" y="643106"/>
                <a:ext cx="2743200" cy="1645920"/>
              </a:xfrm>
              <a:prstGeom prst="round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204029" y="643106"/>
                <a:ext cx="2743200" cy="1645920"/>
              </a:xfrm>
              <a:prstGeom prst="round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237514" y="643106"/>
                <a:ext cx="2743200" cy="164592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Rounded Rectangle 10"/>
          <p:cNvSpPr/>
          <p:nvPr/>
        </p:nvSpPr>
        <p:spPr>
          <a:xfrm>
            <a:off x="152399" y="6285236"/>
            <a:ext cx="8756313" cy="5689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7278" tIns="43639" rIns="87278" bIns="43639" rtlCol="0" anchor="ctr"/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চিত্রগুলো দ্বারা তোমরা কি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ঝতে পারলে?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4404CEC-E2D0-4442-8F62-0EE6F1FBA484}"/>
              </a:ext>
            </a:extLst>
          </p:cNvPr>
          <p:cNvSpPr/>
          <p:nvPr/>
        </p:nvSpPr>
        <p:spPr>
          <a:xfrm>
            <a:off x="219075" y="1447800"/>
            <a:ext cx="8458200" cy="2197101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731" tIns="36366" rIns="72731" bIns="36366">
            <a:spAutoFit/>
          </a:bodyPr>
          <a:lstStyle/>
          <a:p>
            <a:pPr algn="ctr" fontAlgn="base"/>
            <a:r>
              <a:rPr lang="bn-IN" sz="1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সততার পুরস্কার</a:t>
            </a:r>
            <a:endParaRPr lang="en-US" sz="1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21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95400"/>
            <a:ext cx="8420100" cy="4054019"/>
          </a:xfrm>
          <a:prstGeom prst="rect">
            <a:avLst/>
          </a:prstGeom>
        </p:spPr>
        <p:txBody>
          <a:bodyPr wrap="square" lIns="72731" tIns="36366" rIns="72731" bIns="36366">
            <a:spAutoFit/>
          </a:bodyPr>
          <a:lstStyle/>
          <a:p>
            <a:pPr algn="ctr">
              <a:spcAft>
                <a:spcPts val="954"/>
              </a:spcAft>
              <a:buClr>
                <a:schemeClr val="accent3"/>
              </a:buClr>
              <a:defRPr/>
            </a:pPr>
            <a:r>
              <a:rPr lang="bn-BD" sz="8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>
              <a:spcAft>
                <a:spcPts val="954"/>
              </a:spcAft>
              <a:buClr>
                <a:schemeClr val="accent3"/>
              </a:buClr>
              <a:defRPr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623888" indent="-623888" algn="just">
              <a:defRPr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১।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lvl="0" indent="-628650" algn="just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২।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spcAft>
                <a:spcPts val="954"/>
              </a:spcAft>
              <a:buClr>
                <a:schemeClr val="accent3"/>
              </a:buClr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৩। গল্পের মূলভাব ব্যাখ্যা করতে পারবে।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46801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6160" y="-25298"/>
            <a:ext cx="8627390" cy="65377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46531" y="809625"/>
            <a:ext cx="3051873" cy="5831674"/>
          </a:xfrm>
          <a:prstGeom prst="homePlate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১৮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পরগণা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200400" y="809625"/>
            <a:ext cx="5753745" cy="642215"/>
          </a:xfrm>
          <a:prstGeom prst="homePlate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মফিজউদ্দীন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আহমদ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29000" y="1749488"/>
            <a:ext cx="3059738" cy="3813112"/>
            <a:chOff x="3733800" y="2383834"/>
            <a:chExt cx="2258992" cy="2645366"/>
          </a:xfrm>
        </p:grpSpPr>
        <p:sp>
          <p:nvSpPr>
            <p:cNvPr id="5" name="Oval 4"/>
            <p:cNvSpPr/>
            <p:nvPr/>
          </p:nvSpPr>
          <p:spPr>
            <a:xfrm>
              <a:off x="3963166" y="3182310"/>
              <a:ext cx="1800260" cy="1396614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60325">
              <a:solidFill>
                <a:schemeClr val="tx1"/>
              </a:solidFill>
            </a:ln>
            <a:effectLst>
              <a:glow rad="304800">
                <a:schemeClr val="accent6">
                  <a:lumMod val="75000"/>
                  <a:alpha val="40000"/>
                </a:schemeClr>
              </a:glow>
              <a:outerShdw blurRad="76200" dir="5400000" sx="108000" sy="108000" algn="ctr" rotWithShape="0">
                <a:srgbClr val="FFC000"/>
              </a:outerShd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3733800" y="2383834"/>
              <a:ext cx="2258992" cy="2645366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ArchUp">
                <a:avLst>
                  <a:gd name="adj" fmla="val 10394076"/>
                </a:avLst>
              </a:prstTxWarp>
              <a:noAutofit/>
            </a:bodyPr>
            <a:lstStyle/>
            <a:p>
              <a:pPr algn="ctr"/>
              <a:r>
                <a:rPr lang="as-IN" sz="5400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ডক্টর মুহম্মদ শহীদুল্লাহ </a:t>
              </a:r>
              <a:endParaRPr lang="en-US" sz="5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Pentagon 19"/>
          <p:cNvSpPr/>
          <p:nvPr/>
        </p:nvSpPr>
        <p:spPr>
          <a:xfrm>
            <a:off x="6699731" y="1447800"/>
            <a:ext cx="2252418" cy="3965512"/>
          </a:xfrm>
          <a:prstGeom prst="homePlate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as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১৯৬৯ সালের ১৩ জুলাই 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।</a:t>
            </a:r>
            <a:endParaRPr lang="as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3200400" y="5422099"/>
            <a:ext cx="5753745" cy="1219200"/>
          </a:xfrm>
          <a:prstGeom prst="homePlate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ছোটদের জন্য লিখেছেন-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'শেষ নবীর সন্ধানে' ও 'গল্প মঞ্জুরী'।</a:t>
            </a:r>
          </a:p>
        </p:txBody>
      </p:sp>
    </p:spTree>
    <p:extLst>
      <p:ext uri="{BB962C8B-B14F-4D97-AF65-F5344CB8AC3E}">
        <p14:creationId xmlns:p14="http://schemas.microsoft.com/office/powerpoint/2010/main" val="6056368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9692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গ্রন্থগুলি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2029599"/>
            <a:ext cx="8229600" cy="3416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সিন্দবাদ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সওদাগরের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বাঙ্গালা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দীওয়ান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হাফিজ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শিকওয়াহ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জওয়াব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শিকওয়াহ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রুবাইয়াক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উমর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খয়্যাম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পদ্মাবতী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বিদ্যাপতি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বাঙ্গালা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ইতিবৃত্ত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অমরকাব্য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সেকালের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রূপকথা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567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উল্লেখযোগ্য গ্রন্থগুলি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198</cp:revision>
  <dcterms:created xsi:type="dcterms:W3CDTF">2006-08-16T00:00:00Z</dcterms:created>
  <dcterms:modified xsi:type="dcterms:W3CDTF">2020-03-14T05:21:32Z</dcterms:modified>
</cp:coreProperties>
</file>