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63" r:id="rId3"/>
    <p:sldId id="264" r:id="rId4"/>
    <p:sldId id="265" r:id="rId5"/>
    <p:sldId id="272" r:id="rId6"/>
    <p:sldId id="266" r:id="rId7"/>
    <p:sldId id="267" r:id="rId8"/>
    <p:sldId id="270" r:id="rId9"/>
    <p:sldId id="273" r:id="rId10"/>
    <p:sldId id="269" r:id="rId11"/>
    <p:sldId id="274" r:id="rId12"/>
    <p:sldId id="275" r:id="rId13"/>
    <p:sldId id="277" r:id="rId14"/>
    <p:sldId id="276" r:id="rId15"/>
    <p:sldId id="278" r:id="rId16"/>
    <p:sldId id="279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6" autoAdjust="0"/>
    <p:restoredTop sz="86422" autoAdjust="0"/>
  </p:normalViewPr>
  <p:slideViewPr>
    <p:cSldViewPr>
      <p:cViewPr>
        <p:scale>
          <a:sx n="70" d="100"/>
          <a:sy n="70" d="100"/>
        </p:scale>
        <p:origin x="-120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704A-421A-4310-8EF9-E3EDD1132BF6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A50CE-9BE0-4787-B4DC-20E1465164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Tm="0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Tm="0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Tm="0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Tm="0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Tm="0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Tm="0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Tm="0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Tm="0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Tm="0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Tm="0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Tm="0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0"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ankanathdev2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466"/>
            <a:ext cx="9144000" cy="67605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57400" y="1447800"/>
            <a:ext cx="6553200" cy="3733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FFFF00"/>
                </a:solidFill>
              </a:rPr>
              <a:t>শূভেচ্ছা</a:t>
            </a:r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রবি মৌসুমঃ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আশ্বিন থেকে ফাল্গুন মাস পর্যন্ত সময়কে রবি মৌসুম বলে । রবি মৌসুম ফসল</a:t>
            </a:r>
          </a:p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যেমন –মুলা, আলু, বাঁধা কপি, রসুন ইত্যাদি । </a:t>
            </a:r>
          </a:p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খরিপ মৌসুম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খরিপ মৌসুম কে দুটি মৌসুমে ভাগকরা হয়েছে । যথা- ক) খরিপ-১ খ) খরিপ-২</a:t>
            </a:r>
          </a:p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খরিপ-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চৈত্র থেকে জ্যৈষ্ঠ মাস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পর্যন্ত সময়কে রবি মৌসুম বলে । এ মৌসুম ফসলযেমন –পাট, করলা, পটোল ইত্যাদি । </a:t>
            </a:r>
          </a:p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খ) খরিপ-২ঃ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আষাঢ় থেকে ভাদ্র মাস পর্যন্ত সময়কে খরিপ-২ মৌসুম বলে । এ মৌসুম ফসলযেমন – আমন ধান, কুমড়া,আমড়া ইত্যাদি । </a:t>
            </a:r>
          </a:p>
          <a:p>
            <a:pPr marL="742950" indent="-742950"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09600"/>
            <a:ext cx="6781800" cy="1828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জোড়ায় কাজঃ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2819400"/>
            <a:ext cx="8991600" cy="2133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রবি ও খরিপ মৌসুমের ফসলের তালিকা তৈরি কর।  </a:t>
            </a:r>
            <a:endParaRPr lang="en-US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1000"/>
            <a:ext cx="8305800" cy="6019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মৌসুম নিরপেক্ষ ফসলঃ  </a:t>
            </a: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যেসব ফসল সারা বছর লাভজনক ভাবে চাষ করা হয় তাদেরকে মৌসুম নিরপেক্ষ ফসল বা বারমাসি ফসল বলে। যেমন-লালশাক, বেগুন,কলা ইত্যাদি ।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59922" cy="6858000"/>
            <a:chOff x="0" y="0"/>
            <a:chExt cx="9159922" cy="6858000"/>
          </a:xfrm>
        </p:grpSpPr>
        <p:pic>
          <p:nvPicPr>
            <p:cNvPr id="36871" name="Picture 7" descr="C:\Users\Tankanath\Desktop\tan\5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048000" cy="2209800"/>
            </a:xfrm>
            <a:prstGeom prst="rect">
              <a:avLst/>
            </a:prstGeom>
            <a:noFill/>
          </p:spPr>
        </p:pic>
        <p:pic>
          <p:nvPicPr>
            <p:cNvPr id="36872" name="Picture 8" descr="C:\Users\Tankanath\Desktop\tan\8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15000" y="0"/>
              <a:ext cx="3350622" cy="2181936"/>
            </a:xfrm>
            <a:prstGeom prst="rect">
              <a:avLst/>
            </a:prstGeom>
            <a:noFill/>
          </p:spPr>
        </p:pic>
        <p:pic>
          <p:nvPicPr>
            <p:cNvPr id="36873" name="Picture 9" descr="C:\Users\Tankanath\Desktop\tan\9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495800"/>
              <a:ext cx="2667000" cy="2362200"/>
            </a:xfrm>
            <a:prstGeom prst="rect">
              <a:avLst/>
            </a:prstGeom>
            <a:noFill/>
          </p:spPr>
        </p:pic>
        <p:pic>
          <p:nvPicPr>
            <p:cNvPr id="36874" name="Picture 10" descr="C:\Users\Tankanath\Desktop\tan\10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807122" y="4648200"/>
              <a:ext cx="3352800" cy="2057400"/>
            </a:xfrm>
            <a:prstGeom prst="rect">
              <a:avLst/>
            </a:prstGeom>
            <a:noFill/>
          </p:spPr>
        </p:pic>
        <p:pic>
          <p:nvPicPr>
            <p:cNvPr id="36875" name="Picture 11" descr="C:\Users\Tankanath\Desktop\tan\11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906404" y="4572000"/>
              <a:ext cx="2714625" cy="2209800"/>
            </a:xfrm>
            <a:prstGeom prst="rect">
              <a:avLst/>
            </a:prstGeom>
            <a:noFill/>
          </p:spPr>
        </p:pic>
        <p:pic>
          <p:nvPicPr>
            <p:cNvPr id="36876" name="Picture 12" descr="C:\Users\Tankanath\Desktop\tan\12.jp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0" y="2286000"/>
              <a:ext cx="2933700" cy="2133600"/>
            </a:xfrm>
            <a:prstGeom prst="rect">
              <a:avLst/>
            </a:prstGeom>
            <a:noFill/>
          </p:spPr>
        </p:pic>
        <p:pic>
          <p:nvPicPr>
            <p:cNvPr id="36877" name="Picture 13" descr="C:\Users\Tankanath\Desktop\tan\13.jp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791200" y="2286000"/>
              <a:ext cx="3352800" cy="2286000"/>
            </a:xfrm>
            <a:prstGeom prst="rect">
              <a:avLst/>
            </a:prstGeom>
            <a:noFill/>
          </p:spPr>
        </p:pic>
        <p:pic>
          <p:nvPicPr>
            <p:cNvPr id="36878" name="Picture 14" descr="C:\Users\Tankanath\Desktop\tan\16.jpg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124200" y="0"/>
              <a:ext cx="2562184" cy="2209800"/>
            </a:xfrm>
            <a:prstGeom prst="rect">
              <a:avLst/>
            </a:prstGeom>
            <a:noFill/>
          </p:spPr>
        </p:pic>
        <p:pic>
          <p:nvPicPr>
            <p:cNvPr id="36879" name="Picture 15" descr="C:\Users\Tankanath\Desktop\tan\15.jpg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971800" y="2286000"/>
              <a:ext cx="2743200" cy="2133600"/>
            </a:xfrm>
            <a:prstGeom prst="rect">
              <a:avLst/>
            </a:prstGeom>
            <a:noFill/>
          </p:spPr>
        </p:pic>
      </p:grpSp>
      <p:sp>
        <p:nvSpPr>
          <p:cNvPr id="3" name="TextBox 2"/>
          <p:cNvSpPr txBox="1"/>
          <p:nvPr/>
        </p:nvSpPr>
        <p:spPr>
          <a:xfrm>
            <a:off x="1528549" y="59123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bg1"/>
                </a:solidFill>
              </a:rPr>
              <a:t>ছবি গুলো লক্ষ্য  কর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81000"/>
            <a:ext cx="6934200" cy="2057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দলীয়কাজঃ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819400"/>
            <a:ext cx="8915400" cy="2819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চার্ট থেকে মৌসুম নিরপেক্ষ ফসলের একটি তালিকা তৈরি কর।  </a:t>
            </a:r>
            <a:endParaRPr lang="en-US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534400" cy="1981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2895600"/>
            <a:ext cx="8686800" cy="3276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আবহাওয়া কি? </a:t>
            </a:r>
          </a:p>
          <a:p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কৃষি জলবায়ু কি? </a:t>
            </a:r>
          </a:p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23900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bn-BD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8836" y="3048000"/>
            <a:ext cx="8676564" cy="2514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 মৌসুমের   বৈশিষ্ট্য সমূহ  লেখ।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6871" name="Picture 7" descr="C:\Users\Tankanath\Desktop\tan\5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048000" cy="2209800"/>
            </a:xfrm>
            <a:prstGeom prst="rect">
              <a:avLst/>
            </a:prstGeom>
            <a:noFill/>
          </p:spPr>
        </p:pic>
        <p:pic>
          <p:nvPicPr>
            <p:cNvPr id="36872" name="Picture 8" descr="C:\Users\Tankanath\Desktop\tan\8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93378" y="0"/>
              <a:ext cx="3350622" cy="2057400"/>
            </a:xfrm>
            <a:prstGeom prst="rect">
              <a:avLst/>
            </a:prstGeom>
            <a:noFill/>
          </p:spPr>
        </p:pic>
        <p:pic>
          <p:nvPicPr>
            <p:cNvPr id="36873" name="Picture 9" descr="C:\Users\Tankanath\Desktop\tan\9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495800"/>
              <a:ext cx="2667000" cy="2362200"/>
            </a:xfrm>
            <a:prstGeom prst="rect">
              <a:avLst/>
            </a:prstGeom>
            <a:noFill/>
          </p:spPr>
        </p:pic>
        <p:pic>
          <p:nvPicPr>
            <p:cNvPr id="36874" name="Picture 10" descr="C:\Users\Tankanath\Desktop\tan\10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791200" y="4800600"/>
              <a:ext cx="3352800" cy="2057400"/>
            </a:xfrm>
            <a:prstGeom prst="rect">
              <a:avLst/>
            </a:prstGeom>
            <a:noFill/>
          </p:spPr>
        </p:pic>
        <p:pic>
          <p:nvPicPr>
            <p:cNvPr id="36875" name="Picture 11" descr="C:\Users\Tankanath\Desktop\tan\11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95600" y="4648200"/>
              <a:ext cx="2714625" cy="2209800"/>
            </a:xfrm>
            <a:prstGeom prst="rect">
              <a:avLst/>
            </a:prstGeom>
            <a:noFill/>
          </p:spPr>
        </p:pic>
        <p:pic>
          <p:nvPicPr>
            <p:cNvPr id="36876" name="Picture 12" descr="C:\Users\Tankanath\Desktop\tan\12.jp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0" y="2286000"/>
              <a:ext cx="2933700" cy="1943100"/>
            </a:xfrm>
            <a:prstGeom prst="rect">
              <a:avLst/>
            </a:prstGeom>
            <a:noFill/>
          </p:spPr>
        </p:pic>
        <p:pic>
          <p:nvPicPr>
            <p:cNvPr id="36877" name="Picture 13" descr="C:\Users\Tankanath\Desktop\tan\13.jp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791200" y="2286000"/>
              <a:ext cx="3352800" cy="2286000"/>
            </a:xfrm>
            <a:prstGeom prst="rect">
              <a:avLst/>
            </a:prstGeom>
            <a:noFill/>
          </p:spPr>
        </p:pic>
        <p:pic>
          <p:nvPicPr>
            <p:cNvPr id="36878" name="Picture 14" descr="C:\Users\Tankanath\Desktop\tan\16.jpg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124200" y="0"/>
              <a:ext cx="2562184" cy="2209800"/>
            </a:xfrm>
            <a:prstGeom prst="rect">
              <a:avLst/>
            </a:prstGeom>
            <a:noFill/>
          </p:spPr>
        </p:pic>
        <p:pic>
          <p:nvPicPr>
            <p:cNvPr id="36879" name="Picture 15" descr="C:\Users\Tankanath\Desktop\tan\15.jpg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971800" y="2286000"/>
              <a:ext cx="2743200" cy="2133600"/>
            </a:xfrm>
            <a:prstGeom prst="rect">
              <a:avLst/>
            </a:prstGeom>
            <a:noFill/>
          </p:spPr>
        </p:pic>
      </p:grpSp>
      <p:sp>
        <p:nvSpPr>
          <p:cNvPr id="12" name="Rectangle 11"/>
          <p:cNvSpPr/>
          <p:nvPr/>
        </p:nvSpPr>
        <p:spPr>
          <a:xfrm>
            <a:off x="152400" y="1828800"/>
            <a:ext cx="8991600" cy="3505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0"/>
            <a:ext cx="41148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4572000" cy="5486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টংক নাথ দেব </a:t>
            </a:r>
            <a:endParaRPr lang="bn-IN" sz="5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(কৃষি)</a:t>
            </a:r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আইডি নং-  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18 </a:t>
            </a:r>
            <a:endParaRPr lang="bn-BD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ল্লাপাড়া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উচ্চ বিদ্যালয়</a:t>
            </a:r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বোচাগঞ্জ , দিনাজপুর  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1828800"/>
            <a:ext cx="4191000" cy="5029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শ্রেনি 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endParaRPr lang="bn-BD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 কৃষি শিক্ষা </a:t>
            </a:r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৪৫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bn-BD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 -১০/০৩/২০২০</a:t>
            </a:r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582" y="1066800"/>
            <a:ext cx="2057400" cy="2057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hlinkClick r:id="rId3"/>
              </a:rPr>
              <a:t>tankanathdev2@gmail.com</a:t>
            </a:r>
            <a:r>
              <a:rPr lang="bn-BD" sz="3200" dirty="0" smtClean="0"/>
              <a:t>    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মোবাইলঃ ০১৭৩৬২০১১১৬</a:t>
            </a:r>
            <a:r>
              <a:rPr lang="bn-BD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4" y="0"/>
            <a:ext cx="9138556" cy="5943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5800" y="5943600"/>
            <a:ext cx="8077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</a:rPr>
              <a:t>বন্যা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019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90800" y="5943600"/>
            <a:ext cx="3962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</a:rPr>
              <a:t>খরা 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36580"/>
            <a:ext cx="4343400" cy="33214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4419600" cy="3124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3526204"/>
            <a:ext cx="4607248" cy="33317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32337" cy="31273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8549" y="3101285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ছবি গুলো লক্ষ্য  কর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02851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0"/>
            <a:ext cx="89916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 ও জলবায়ু  </a:t>
            </a:r>
            <a:endParaRPr lang="en-US" sz="115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8915400" cy="1828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5400" dirty="0" smtClean="0"/>
              <a:t>  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0" y="2362200"/>
            <a:ext cx="9144000" cy="4495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১।  কৃষি ও জলবায়ু   কি বলতে পারবে।</a:t>
            </a:r>
          </a:p>
          <a:p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২। রবি ও খরিপ মৌসুমের ফসলাদি শনাক্ত করতে পারবে । </a:t>
            </a:r>
          </a:p>
          <a:p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৩। মৌসুম নিরপেক্ষ ফসলাদি শনাক্ত করতে পারবে । 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686800" cy="6324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  ঃ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কৃষি হচ্ছে ফসল, পশু- পাখি, মাছ ও বন চাষাবাদকে করাকে বলে । </a:t>
            </a:r>
          </a:p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জলবায়ু ঃ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 একটি অঞ্চলের ৩০-৪০ বছরের গড় আবহায়কে  জলবায়ু বলে।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457200"/>
            <a:ext cx="5791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/>
              <a:t>একক কাজ 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0" y="2438400"/>
            <a:ext cx="8991600" cy="2286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কয়েকটি  আবহাওয়ার উপাদানের নাম লেখ ।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285</Words>
  <Application>Microsoft Office PowerPoint</Application>
  <PresentationFormat>On-screen Show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Tankanath</dc:creator>
  <cp:lastModifiedBy>Tankanath</cp:lastModifiedBy>
  <cp:revision>51</cp:revision>
  <dcterms:created xsi:type="dcterms:W3CDTF">2006-08-16T00:00:00Z</dcterms:created>
  <dcterms:modified xsi:type="dcterms:W3CDTF">2020-03-14T08:04:41Z</dcterms:modified>
</cp:coreProperties>
</file>