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58" r:id="rId8"/>
    <p:sldId id="262" r:id="rId9"/>
    <p:sldId id="263" r:id="rId10"/>
    <p:sldId id="266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47E0B9A-0460-43A6-B2C0-FFE6C61D8E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839200" cy="6553200"/>
          </a:xfrm>
          <a:prstGeom prst="rect">
            <a:avLst/>
          </a:prstGeom>
        </p:spPr>
      </p:pic>
      <p:sp>
        <p:nvSpPr>
          <p:cNvPr id="6" name="Wave 5">
            <a:extLst>
              <a:ext uri="{FF2B5EF4-FFF2-40B4-BE49-F238E27FC236}">
                <a16:creationId xmlns:a16="http://schemas.microsoft.com/office/drawing/2014/main" id="{34ECD055-CEED-4948-AD48-B93C68166978}"/>
              </a:ext>
            </a:extLst>
          </p:cNvPr>
          <p:cNvSpPr/>
          <p:nvPr/>
        </p:nvSpPr>
        <p:spPr>
          <a:xfrm>
            <a:off x="2133600" y="2514600"/>
            <a:ext cx="6553200" cy="1828800"/>
          </a:xfrm>
          <a:prstGeom prst="wav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</a:t>
            </a:r>
            <a:r>
              <a:rPr lang="as-IN" sz="9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9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763000" cy="1200329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667000"/>
            <a:ext cx="8839200" cy="2308324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১/পেশা কাকে বলে?</a:t>
            </a:r>
          </a:p>
          <a:p>
            <a:r>
              <a:rPr lang="bn-BD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২/কৃষক কী কাজ করেন?</a:t>
            </a:r>
          </a:p>
          <a:p>
            <a:r>
              <a:rPr lang="bn-BD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৩/কৃষক কী কী ফসল ফলান?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657600"/>
            <a:ext cx="8839200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তোমার চারপাশে দেখা এমন একজন পেশাজীবির নাম ও তার কাজের বিবরন খাতায় লিখে আনবে।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838200"/>
            <a:ext cx="88392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পরিকল্পিত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763000" cy="26468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6600" b="1" i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b="1" i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B33ED1-2926-4284-9690-38A6C4B76B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895601"/>
            <a:ext cx="86868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110196"/>
            <a:ext cx="9144000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9495F-E47A-491B-BED4-59BAACDCC9B6}"/>
              </a:ext>
            </a:extLst>
          </p:cNvPr>
          <p:cNvSpPr txBox="1"/>
          <p:nvPr/>
        </p:nvSpPr>
        <p:spPr>
          <a:xfrm>
            <a:off x="228600" y="1981200"/>
            <a:ext cx="5029200" cy="3170099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>
            <a:glow rad="101600">
              <a:schemeClr val="accent6">
                <a:lumMod val="50000"/>
                <a:alpha val="60000"/>
              </a:schemeClr>
            </a:glo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ফারহানা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বেগম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মাহমুদপুর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E2B268-88F2-40F9-86DE-E9AF91B04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905000"/>
            <a:ext cx="3200400" cy="32463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53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152400"/>
            <a:ext cx="8763000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বিষয় পরিচিতি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438400"/>
            <a:ext cx="8839200" cy="341632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 তৃতীয় </a:t>
            </a:r>
          </a:p>
          <a:p>
            <a:pPr algn="ctr"/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বাংলাদেশ ও বিশ্ব পরিচয় </a:t>
            </a:r>
          </a:p>
          <a:p>
            <a:pPr algn="ctr"/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শিরোনামঃ সমাজের বিভিন্ন পেশা </a:t>
            </a:r>
          </a:p>
          <a:p>
            <a:pPr algn="ctr"/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পাঠ্যাংশঃ সমাজে নানা 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…..</a:t>
            </a:r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উৎপাদন করেন ।</a:t>
            </a:r>
          </a:p>
          <a:p>
            <a:pPr algn="ctr"/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সময়ঃ ৪০ মিনিট</a:t>
            </a:r>
          </a:p>
          <a:p>
            <a:pPr algn="ctr"/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763000" cy="13234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657600"/>
            <a:ext cx="8915400" cy="10772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১- 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সমাজে বিভিন্ন পেশার তালিকা তৈরী করতে পারবে ।</a:t>
            </a:r>
          </a:p>
          <a:p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২- 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পেশাজীবিদের কাজের বর্ননা করতে পারবে 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6868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বলতো এরা কারা?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jjj.jpg"/>
          <p:cNvPicPr>
            <a:picLocks noChangeAspect="1"/>
          </p:cNvPicPr>
          <p:nvPr/>
        </p:nvPicPr>
        <p:blipFill>
          <a:blip r:embed="rId2"/>
          <a:srcRect b="5714"/>
          <a:stretch>
            <a:fillRect/>
          </a:stretch>
        </p:blipFill>
        <p:spPr>
          <a:xfrm>
            <a:off x="609600" y="4038600"/>
            <a:ext cx="3464247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doct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4038600"/>
            <a:ext cx="3505200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Ilish2015100507065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1295400"/>
            <a:ext cx="3505200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e2-701x52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1219200"/>
            <a:ext cx="3429000" cy="25197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28601"/>
            <a:ext cx="8991600" cy="101566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6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524000"/>
            <a:ext cx="89916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মানুষ যে কাজের মাধ্যমে অর্থ উপার্জন করে তাকে </a:t>
            </a:r>
            <a:r>
              <a:rPr lang="bn-BD" sz="3200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পেশা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 বলে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2362200"/>
            <a:ext cx="8991600" cy="39703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যেমনঃ</a:t>
            </a:r>
          </a:p>
          <a:p>
            <a:endParaRPr lang="bn-BD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১/ কৃষক</a:t>
            </a:r>
          </a:p>
          <a:p>
            <a:endParaRPr lang="bn-BD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২/জেলে</a:t>
            </a:r>
          </a:p>
          <a:p>
            <a:endParaRPr lang="bn-BD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lish201510050706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532" y="4457700"/>
            <a:ext cx="2847974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C5936F1-F6D7-4629-A379-9452D0EEA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532" y="2590800"/>
            <a:ext cx="2847975" cy="1600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arme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76400"/>
            <a:ext cx="8229600" cy="4724400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5" name="Right Arrow 4"/>
          <p:cNvSpPr/>
          <p:nvPr/>
        </p:nvSpPr>
        <p:spPr>
          <a:xfrm>
            <a:off x="228600" y="228600"/>
            <a:ext cx="2057400" cy="1066800"/>
          </a:xfrm>
          <a:prstGeom prst="rightArrow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কৃষক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457200"/>
            <a:ext cx="6324600" cy="584775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i="1" dirty="0">
                <a:latin typeface="NikoshBAN" pitchFamily="2" charset="0"/>
                <a:cs typeface="NikoshBAN" pitchFamily="2" charset="0"/>
              </a:rPr>
              <a:t>যারা কৃষিকাজ করেন তাদের আমরা </a:t>
            </a:r>
            <a:r>
              <a:rPr lang="bn-BD" sz="3200" i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কৃষক </a:t>
            </a:r>
            <a:r>
              <a:rPr lang="bn-BD" sz="3200" i="1" dirty="0">
                <a:latin typeface="NikoshBAN" pitchFamily="2" charset="0"/>
                <a:cs typeface="NikoshBAN" pitchFamily="2" charset="0"/>
              </a:rPr>
              <a:t>বলি।</a:t>
            </a:r>
            <a:endParaRPr lang="en-US" sz="3200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MS_AGR0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169" y="924192"/>
            <a:ext cx="2860410" cy="2057400"/>
          </a:xfrm>
          <a:prstGeom prst="rect">
            <a:avLst/>
          </a:prstGeom>
        </p:spPr>
      </p:pic>
      <p:pic>
        <p:nvPicPr>
          <p:cNvPr id="5" name="Picture 4" descr="JMS_AGR08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3778953"/>
            <a:ext cx="3124200" cy="1859848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Farmer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191000"/>
            <a:ext cx="2895600" cy="1828800"/>
          </a:xfrm>
          <a:prstGeom prst="rect">
            <a:avLst/>
          </a:prstGeom>
        </p:spPr>
      </p:pic>
      <p:pic>
        <p:nvPicPr>
          <p:cNvPr id="7" name="Picture 6" descr="Mul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3694" y="439029"/>
            <a:ext cx="2895600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228600" y="109479"/>
            <a:ext cx="8686800" cy="584775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কৃষকের উৎপাদিত সবজি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0" y="2895600"/>
            <a:ext cx="34290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মুলা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6019800"/>
            <a:ext cx="25908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গাজর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10200" y="5791200"/>
            <a:ext cx="3505200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টমেটো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3200400"/>
            <a:ext cx="25146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বেগুন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6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28600"/>
            <a:ext cx="9144000" cy="1200329"/>
          </a:xfrm>
          <a:prstGeom prst="rect">
            <a:avLst/>
          </a:prstGeom>
          <a:solidFill>
            <a:srgbClr val="7030A0"/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7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667000"/>
            <a:ext cx="883920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শিক্ষার্থীদের পাঁচটি দলে ভাগ করে টেক্সট বই এর নির্ধারিত অংশটি পড়তে বলব।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164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sagor</dc:creator>
  <cp:lastModifiedBy>user</cp:lastModifiedBy>
  <cp:revision>33</cp:revision>
  <dcterms:created xsi:type="dcterms:W3CDTF">2006-08-16T00:00:00Z</dcterms:created>
  <dcterms:modified xsi:type="dcterms:W3CDTF">2020-03-14T13:41:31Z</dcterms:modified>
</cp:coreProperties>
</file>