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4"/>
  </p:notesMasterIdLst>
  <p:sldIdLst>
    <p:sldId id="258" r:id="rId2"/>
    <p:sldId id="257" r:id="rId3"/>
    <p:sldId id="280" r:id="rId4"/>
    <p:sldId id="261" r:id="rId5"/>
    <p:sldId id="281" r:id="rId6"/>
    <p:sldId id="275" r:id="rId7"/>
    <p:sldId id="268" r:id="rId8"/>
    <p:sldId id="276" r:id="rId9"/>
    <p:sldId id="277" r:id="rId10"/>
    <p:sldId id="279" r:id="rId11"/>
    <p:sldId id="282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624" autoAdjust="0"/>
  </p:normalViewPr>
  <p:slideViewPr>
    <p:cSldViewPr>
      <p:cViewPr varScale="1">
        <p:scale>
          <a:sx n="71" d="100"/>
          <a:sy n="71" d="100"/>
        </p:scale>
        <p:origin x="-4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44D5BD-70E6-4331-8F47-20365B0D5FF6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07E4D7-C57F-49CC-932F-2C4CD9167B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169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828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883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400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474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099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414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238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422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984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149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272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063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E-mail-eyadaliatk79@gmail.c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48145"/>
            <a:ext cx="8686800" cy="6463308"/>
          </a:xfrm>
          <a:prstGeom prst="rect">
            <a:avLst/>
          </a:prstGeom>
          <a:noFill/>
          <a:ln w="136525" cmpd="tri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73300" y="421342"/>
            <a:ext cx="3810000" cy="10156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bg1">
                <a:lumMod val="9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0070C0"/>
                </a:solidFill>
                <a:latin typeface="NikoshLightBAN" pitchFamily="2" charset="0"/>
                <a:cs typeface="NikoshLightBAN" pitchFamily="2" charset="0"/>
              </a:rPr>
              <a:t>স্বাগতম</a:t>
            </a:r>
            <a:endParaRPr lang="en-US" sz="6000" dirty="0">
              <a:solidFill>
                <a:srgbClr val="0070C0"/>
              </a:solidFill>
              <a:latin typeface="NikoshLightBAN" pitchFamily="2" charset="0"/>
              <a:cs typeface="NikoshLightBAN" pitchFamily="2" charset="0"/>
            </a:endParaRPr>
          </a:p>
        </p:txBody>
      </p:sp>
      <p:pic>
        <p:nvPicPr>
          <p:cNvPr id="6" name="Picture 5" descr="bouque-flowers-source_ca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0" y="1752600"/>
            <a:ext cx="5005270" cy="47244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76200">
            <a:solidFill>
              <a:schemeClr val="tx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17" t="7273" r="10189" b="6645"/>
          <a:stretch/>
        </p:blipFill>
        <p:spPr>
          <a:xfrm>
            <a:off x="7162800" y="5156200"/>
            <a:ext cx="1469123" cy="1447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17" t="7273" r="10189" b="6645"/>
          <a:stretch/>
        </p:blipFill>
        <p:spPr>
          <a:xfrm>
            <a:off x="7137400" y="3599954"/>
            <a:ext cx="1469123" cy="1447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17" t="7273" r="10189" b="6645"/>
          <a:stretch/>
        </p:blipFill>
        <p:spPr>
          <a:xfrm>
            <a:off x="7137399" y="2031999"/>
            <a:ext cx="1469123" cy="1447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17" t="7273" r="10189" b="6645"/>
          <a:stretch/>
        </p:blipFill>
        <p:spPr>
          <a:xfrm>
            <a:off x="7124700" y="482430"/>
            <a:ext cx="1469123" cy="1447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17" t="7273" r="10189" b="6645"/>
          <a:stretch/>
        </p:blipFill>
        <p:spPr>
          <a:xfrm>
            <a:off x="248770" y="5156200"/>
            <a:ext cx="1469123" cy="1447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17" t="7273" r="10189" b="6645"/>
          <a:stretch/>
        </p:blipFill>
        <p:spPr>
          <a:xfrm>
            <a:off x="223370" y="3599954"/>
            <a:ext cx="1469123" cy="1447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17" t="7273" r="10189" b="6645"/>
          <a:stretch/>
        </p:blipFill>
        <p:spPr>
          <a:xfrm>
            <a:off x="223369" y="2031999"/>
            <a:ext cx="1469123" cy="1447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17" t="7273" r="10189" b="6645"/>
          <a:stretch/>
        </p:blipFill>
        <p:spPr>
          <a:xfrm>
            <a:off x="210670" y="482430"/>
            <a:ext cx="1469123" cy="1447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81200" y="381000"/>
            <a:ext cx="4343400" cy="1308050"/>
          </a:xfrm>
          <a:prstGeom prst="rect">
            <a:avLst/>
          </a:prstGeom>
          <a:solidFill>
            <a:schemeClr val="bg2">
              <a:lumMod val="5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en-US" sz="60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endParaRPr lang="en-US" sz="700" dirty="0" smtClean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7200" y="1986459"/>
            <a:ext cx="8382000" cy="769441"/>
          </a:xfrm>
          <a:prstGeom prst="rect">
            <a:avLst/>
          </a:prstGeom>
          <a:solidFill>
            <a:schemeClr val="bg2">
              <a:lumMod val="5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চিহ্ন</a:t>
            </a:r>
            <a:r>
              <a:rPr lang="en-US" sz="4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কম-বেশি</a:t>
            </a:r>
            <a:r>
              <a:rPr lang="en-US" sz="4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ছোট-বড়</a:t>
            </a:r>
            <a:r>
              <a:rPr lang="en-US" sz="4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4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61008" y="3465730"/>
            <a:ext cx="5029200" cy="646331"/>
          </a:xfrm>
          <a:prstGeom prst="rect">
            <a:avLst/>
          </a:prstGeom>
          <a:solidFill>
            <a:schemeClr val="accent1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hoshBan"/>
              </a:rPr>
              <a:t>২৭৮&gt; ২৭৩</a:t>
            </a:r>
            <a:r>
              <a:rPr lang="en-US" sz="3600" dirty="0" smtClean="0">
                <a:latin typeface="SutonnyUniBanglaOMJ"/>
              </a:rPr>
              <a:t>&gt;২২০&gt;</a:t>
            </a:r>
            <a:r>
              <a:rPr lang="en-US" sz="3600" dirty="0">
                <a:latin typeface="NikhoshBan"/>
              </a:rPr>
              <a:t>২১০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7300" y="5353734"/>
            <a:ext cx="5029200" cy="646331"/>
          </a:xfrm>
          <a:prstGeom prst="rect">
            <a:avLst/>
          </a:prstGeom>
          <a:solidFill>
            <a:schemeClr val="accent1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hoshBan"/>
              </a:rPr>
              <a:t>২১০</a:t>
            </a:r>
            <a:r>
              <a:rPr lang="en-US" sz="3600" dirty="0" smtClean="0">
                <a:latin typeface="SutonnyUniBanglaOMJ"/>
              </a:rPr>
              <a:t>&lt;</a:t>
            </a:r>
            <a:r>
              <a:rPr lang="en-US" sz="3600" dirty="0" smtClean="0">
                <a:latin typeface="NikhoshBan"/>
              </a:rPr>
              <a:t> ২২০</a:t>
            </a:r>
            <a:r>
              <a:rPr lang="en-US" sz="3600" dirty="0" smtClean="0">
                <a:latin typeface="SutonnyUniBanglaOMJ"/>
              </a:rPr>
              <a:t>&lt;</a:t>
            </a:r>
            <a:r>
              <a:rPr lang="en-US" sz="3600" dirty="0" smtClean="0">
                <a:latin typeface="NikhoshBan"/>
              </a:rPr>
              <a:t>২৭৩</a:t>
            </a:r>
            <a:r>
              <a:rPr lang="en-US" sz="3600" dirty="0" smtClean="0">
                <a:latin typeface="SutonnyUniBanglaOMJ"/>
              </a:rPr>
              <a:t>&lt;</a:t>
            </a:r>
            <a:r>
              <a:rPr lang="en-US" sz="3600" dirty="0" smtClean="0">
                <a:latin typeface="NikhoshBan"/>
              </a:rPr>
              <a:t>২৭৮</a:t>
            </a:r>
            <a:endParaRPr lang="en-US" sz="3600" dirty="0">
              <a:latin typeface="NikhoshB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152400"/>
            <a:ext cx="8686800" cy="6463308"/>
          </a:xfrm>
          <a:prstGeom prst="rect">
            <a:avLst/>
          </a:prstGeom>
          <a:noFill/>
          <a:ln w="136525" cmpd="tri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0" grpId="0" animBg="1"/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43100" y="762000"/>
            <a:ext cx="5029200" cy="1308050"/>
          </a:xfrm>
          <a:prstGeom prst="rect">
            <a:avLst/>
          </a:prstGeom>
          <a:solidFill>
            <a:schemeClr val="bg2">
              <a:lumMod val="5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পরিকল্পিত</a:t>
            </a:r>
            <a:r>
              <a:rPr lang="en-US" sz="72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72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endParaRPr lang="en-US" sz="700" dirty="0" smtClean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2964090"/>
            <a:ext cx="8305800" cy="769441"/>
          </a:xfrm>
          <a:prstGeom prst="rect">
            <a:avLst/>
          </a:prstGeom>
          <a:solidFill>
            <a:schemeClr val="bg2">
              <a:lumMod val="5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বাড়ি</a:t>
            </a:r>
            <a:r>
              <a:rPr lang="en-US" sz="4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ছোট</a:t>
            </a:r>
            <a:r>
              <a:rPr lang="en-US" sz="4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বড়</a:t>
            </a:r>
            <a:r>
              <a:rPr lang="en-US" sz="4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4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4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আসবে</a:t>
            </a:r>
            <a:r>
              <a:rPr lang="en-US" sz="4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4419600"/>
            <a:ext cx="7518400" cy="769441"/>
          </a:xfrm>
          <a:prstGeom prst="rect">
            <a:avLst/>
          </a:prstGeom>
          <a:solidFill>
            <a:schemeClr val="bg2">
              <a:lumMod val="5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২৫০, ২৮০, ৩৯০, ৩২৪,২২০,২১০,২০০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" y="248145"/>
            <a:ext cx="8686800" cy="6463308"/>
          </a:xfrm>
          <a:prstGeom prst="rect">
            <a:avLst/>
          </a:prstGeom>
          <a:noFill/>
          <a:ln w="136525" cmpd="tri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083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2232" y="145371"/>
            <a:ext cx="8686800" cy="6463308"/>
          </a:xfrm>
          <a:prstGeom prst="rect">
            <a:avLst/>
          </a:prstGeom>
          <a:noFill/>
          <a:ln w="136525" cmpd="tri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971800" y="533400"/>
            <a:ext cx="3810001" cy="132343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7620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0" name="Picture 2" descr="E:\Picture\f42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057400"/>
            <a:ext cx="4844000" cy="4315895"/>
          </a:xfrm>
          <a:prstGeom prst="rect">
            <a:avLst/>
          </a:prstGeom>
          <a:solidFill>
            <a:schemeClr val="bg2">
              <a:lumMod val="75000"/>
            </a:schemeClr>
          </a:solidFill>
          <a:ln w="7620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47800" y="3505200"/>
            <a:ext cx="624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4600" y="609599"/>
            <a:ext cx="3124200" cy="10156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উপস্থাপনায়ঃ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Flowchart: Alternate Process 6"/>
          <p:cNvSpPr/>
          <p:nvPr/>
        </p:nvSpPr>
        <p:spPr>
          <a:xfrm>
            <a:off x="152400" y="2333685"/>
            <a:ext cx="8839200" cy="4524315"/>
          </a:xfrm>
          <a:prstGeom prst="flowChartAlternateProcess">
            <a:avLst/>
          </a:prstGeom>
          <a:solidFill>
            <a:schemeClr val="accent6">
              <a:lumMod val="40000"/>
              <a:lumOff val="6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8" name="TextBox 7"/>
          <p:cNvSpPr txBox="1"/>
          <p:nvPr/>
        </p:nvSpPr>
        <p:spPr>
          <a:xfrm>
            <a:off x="228600" y="1633121"/>
            <a:ext cx="8686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endParaRPr lang="en-US" sz="3200" dirty="0" smtClean="0">
              <a:latin typeface="NikhoshBan"/>
            </a:endParaRPr>
          </a:p>
          <a:p>
            <a:pPr algn="ctr">
              <a:lnSpc>
                <a:spcPct val="150000"/>
              </a:lnSpc>
            </a:pPr>
            <a:r>
              <a:rPr lang="en-US" sz="3200" dirty="0" err="1" smtClean="0">
                <a:latin typeface="NikhoshBan"/>
              </a:rPr>
              <a:t>মোহাম্মদ</a:t>
            </a:r>
            <a:r>
              <a:rPr lang="en-US" sz="3200" dirty="0" smtClean="0">
                <a:latin typeface="NikhoshBan"/>
              </a:rPr>
              <a:t> </a:t>
            </a:r>
            <a:r>
              <a:rPr lang="en-US" sz="3200" dirty="0" err="1" smtClean="0">
                <a:latin typeface="NikhoshBan"/>
              </a:rPr>
              <a:t>ইয়াদ</a:t>
            </a:r>
            <a:r>
              <a:rPr lang="en-US" sz="3200" dirty="0" smtClean="0">
                <a:latin typeface="NikhoshBan"/>
              </a:rPr>
              <a:t> </a:t>
            </a:r>
            <a:r>
              <a:rPr lang="en-US" sz="3200" dirty="0" err="1" smtClean="0">
                <a:latin typeface="NikhoshBan"/>
              </a:rPr>
              <a:t>আলী</a:t>
            </a:r>
            <a:r>
              <a:rPr lang="en-US" sz="3200" dirty="0" smtClean="0">
                <a:latin typeface="NikhoshBan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US" sz="3200" dirty="0" err="1" smtClean="0">
                <a:latin typeface="NikhoshBan"/>
              </a:rPr>
              <a:t>সহকারি</a:t>
            </a:r>
            <a:r>
              <a:rPr lang="en-US" sz="3200" dirty="0" smtClean="0">
                <a:latin typeface="NikhoshBan"/>
              </a:rPr>
              <a:t> </a:t>
            </a:r>
            <a:r>
              <a:rPr lang="en-US" sz="3200" dirty="0" err="1" smtClean="0">
                <a:latin typeface="NikhoshBan"/>
              </a:rPr>
              <a:t>শিক্ষক</a:t>
            </a:r>
            <a:r>
              <a:rPr lang="en-US" sz="3200" dirty="0" smtClean="0">
                <a:latin typeface="NikhoshBan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US" sz="3200" dirty="0" err="1" smtClean="0">
                <a:latin typeface="NikhoshBan"/>
              </a:rPr>
              <a:t>শিবালয়</a:t>
            </a:r>
            <a:r>
              <a:rPr lang="en-US" sz="3200" dirty="0" smtClean="0">
                <a:latin typeface="NikhoshBan"/>
              </a:rPr>
              <a:t> </a:t>
            </a:r>
            <a:r>
              <a:rPr lang="en-US" sz="3200" dirty="0" err="1" smtClean="0">
                <a:latin typeface="NikhoshBan"/>
              </a:rPr>
              <a:t>কেন্দ্রীয়</a:t>
            </a:r>
            <a:r>
              <a:rPr lang="en-US" sz="3200" dirty="0" smtClean="0">
                <a:latin typeface="NikhoshBan"/>
              </a:rPr>
              <a:t> </a:t>
            </a:r>
            <a:r>
              <a:rPr lang="en-US" sz="3200" dirty="0" err="1" smtClean="0">
                <a:latin typeface="NikhoshBan"/>
              </a:rPr>
              <a:t>আদর্শ</a:t>
            </a:r>
            <a:r>
              <a:rPr lang="en-US" sz="3200" dirty="0" smtClean="0">
                <a:latin typeface="NikhoshBan"/>
              </a:rPr>
              <a:t> </a:t>
            </a:r>
            <a:r>
              <a:rPr lang="en-US" sz="3200" dirty="0" err="1" smtClean="0">
                <a:latin typeface="NikhoshBan"/>
              </a:rPr>
              <a:t>সরকারি</a:t>
            </a:r>
            <a:r>
              <a:rPr lang="en-US" sz="3200" dirty="0" smtClean="0">
                <a:latin typeface="NikhoshBan"/>
              </a:rPr>
              <a:t> </a:t>
            </a:r>
            <a:r>
              <a:rPr lang="en-US" sz="3200" dirty="0" err="1" smtClean="0">
                <a:latin typeface="NikhoshBan"/>
              </a:rPr>
              <a:t>প্রাথমিক</a:t>
            </a:r>
            <a:r>
              <a:rPr lang="en-US" sz="3200" dirty="0" smtClean="0">
                <a:latin typeface="NikhoshBan"/>
              </a:rPr>
              <a:t> </a:t>
            </a:r>
            <a:r>
              <a:rPr lang="en-US" sz="3200" dirty="0" err="1" smtClean="0">
                <a:latin typeface="NikhoshBan"/>
              </a:rPr>
              <a:t>বিদ্যালয়</a:t>
            </a:r>
            <a:endParaRPr lang="en-US" sz="3200" dirty="0" smtClean="0">
              <a:latin typeface="NikhoshBan"/>
            </a:endParaRPr>
          </a:p>
          <a:p>
            <a:pPr algn="ctr">
              <a:lnSpc>
                <a:spcPct val="150000"/>
              </a:lnSpc>
            </a:pPr>
            <a:r>
              <a:rPr lang="en-US" sz="3200" dirty="0" err="1" smtClean="0">
                <a:latin typeface="NikhoshBan"/>
              </a:rPr>
              <a:t>শিবালয়</a:t>
            </a:r>
            <a:r>
              <a:rPr lang="en-US" sz="3200" dirty="0" smtClean="0">
                <a:latin typeface="NikhoshBan"/>
              </a:rPr>
              <a:t>, </a:t>
            </a:r>
            <a:r>
              <a:rPr lang="en-US" sz="3200" dirty="0" err="1" smtClean="0">
                <a:latin typeface="NikhoshBan"/>
              </a:rPr>
              <a:t>মানিকগঞ্জ</a:t>
            </a:r>
            <a:r>
              <a:rPr lang="en-US" sz="3200" dirty="0" smtClean="0">
                <a:latin typeface="NikhoshBan"/>
              </a:rPr>
              <a:t>। </a:t>
            </a:r>
          </a:p>
          <a:p>
            <a:pPr algn="ctr">
              <a:lnSpc>
                <a:spcPct val="150000"/>
              </a:lnSpc>
            </a:pPr>
            <a:r>
              <a:rPr lang="en-US" sz="3200" dirty="0" err="1" smtClean="0">
                <a:latin typeface="NikhoshBan"/>
              </a:rPr>
              <a:t>মোবাইল</a:t>
            </a:r>
            <a:r>
              <a:rPr lang="en-US" sz="3200" dirty="0" smtClean="0">
                <a:latin typeface="NikhoshBan"/>
              </a:rPr>
              <a:t> : 01714-836653</a:t>
            </a:r>
          </a:p>
          <a:p>
            <a:pPr algn="ctr">
              <a:lnSpc>
                <a:spcPct val="15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  <a:hlinkClick r:id="rId2"/>
              </a:rPr>
              <a:t>E-mail-eyadaliatk79@gmail.com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248145"/>
            <a:ext cx="8686800" cy="6463308"/>
          </a:xfrm>
          <a:prstGeom prst="rect">
            <a:avLst/>
          </a:prstGeom>
          <a:noFill/>
          <a:ln w="136525" cmpd="tri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57200" y="762000"/>
            <a:ext cx="8001000" cy="44627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200" b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72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পরিচিতিঃ</a:t>
            </a:r>
            <a:endParaRPr lang="en-US" sz="7200" b="1" u="sng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2000" b="1" u="sng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তৃতীয়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শিরোনাম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তুলনা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ঠ্যাংশঃ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কম-বেশি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ছোট-বড়</a:t>
            </a:r>
            <a:endParaRPr lang="en-US" sz="48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</a:t>
            </a:r>
            <a:r>
              <a:rPr lang="en-US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৪৫</a:t>
            </a:r>
            <a:r>
              <a:rPr lang="bn-BD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মিনিট</a:t>
            </a:r>
            <a:r>
              <a:rPr lang="en-US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</a:t>
            </a:r>
            <a:r>
              <a:rPr lang="en-US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 ..../../20২০ </a:t>
            </a:r>
            <a:endParaRPr lang="bn-BD" sz="48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8037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52400" y="248145"/>
            <a:ext cx="8686800" cy="6463308"/>
          </a:xfrm>
          <a:prstGeom prst="rect">
            <a:avLst/>
          </a:prstGeom>
          <a:noFill/>
          <a:ln w="136525" cmpd="tri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8600" y="533400"/>
            <a:ext cx="8534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en-US" sz="3200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200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200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200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200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200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200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200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21263" y="-684817"/>
            <a:ext cx="228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85800" y="1752600"/>
            <a:ext cx="8229600" cy="2585323"/>
          </a:xfrm>
          <a:prstGeom prst="rect">
            <a:avLst/>
          </a:prstGeom>
          <a:noFill/>
          <a:ln w="76200">
            <a:noFill/>
          </a:ln>
        </p:spPr>
        <p:txBody>
          <a:bodyPr wrap="square">
            <a:spAutoFit/>
          </a:bodyPr>
          <a:lstStyle/>
          <a:p>
            <a:pPr lvl="0"/>
            <a:endParaRPr lang="en-US" sz="54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lvl="0"/>
            <a:endParaRPr lang="en-US" sz="54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lvl="0"/>
            <a:endParaRPr lang="en-US" sz="54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97265" y="533400"/>
            <a:ext cx="5676317" cy="1015663"/>
          </a:xfrm>
          <a:prstGeom prst="rect">
            <a:avLst/>
          </a:prstGeom>
          <a:solidFill>
            <a:schemeClr val="bg2">
              <a:lumMod val="25000"/>
            </a:schemeClr>
          </a:solidFill>
          <a:ln w="76200">
            <a:noFill/>
          </a:ln>
        </p:spPr>
        <p:txBody>
          <a:bodyPr wrap="square">
            <a:spAutoFit/>
          </a:bodyPr>
          <a:lstStyle/>
          <a:p>
            <a:pPr lvl="0" algn="ctr"/>
            <a:r>
              <a:rPr lang="en-US" sz="6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পাঠের</a:t>
            </a:r>
            <a:r>
              <a:rPr lang="en-US" sz="6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6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6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ফল</a:t>
            </a:r>
            <a:r>
              <a:rPr lang="en-US" sz="6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- </a:t>
            </a:r>
          </a:p>
        </p:txBody>
      </p:sp>
      <p:sp>
        <p:nvSpPr>
          <p:cNvPr id="9" name="Rectangle 8"/>
          <p:cNvSpPr/>
          <p:nvPr/>
        </p:nvSpPr>
        <p:spPr>
          <a:xfrm>
            <a:off x="2592948" y="2858800"/>
            <a:ext cx="2856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04800" y="1752599"/>
            <a:ext cx="8461248" cy="378565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৭.২.১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দশ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হাজার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পর্যন্ত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সংখ্যার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বড়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ছোট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4000" dirty="0" smtClean="0">
                <a:latin typeface="SutonnyUniBanglaOMJ"/>
                <a:cs typeface="NikoshBAN" pitchFamily="2" charset="0"/>
              </a:rPr>
              <a:t>&lt; &gt;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)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প্রতীক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৭.৩.১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অনূর্ধ্ব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ছয়টি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সংখ্যাকে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বড়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ছোট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ক্রমে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সাজিয়ে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।  </a:t>
            </a: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৭.৩.২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অনূর্ধ্ব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ছয়টি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সংখ্যাকে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ছোট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বড়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ক্রমে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</a:p>
          <a:p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 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সাজিয়ে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04800" y="198687"/>
            <a:ext cx="8686800" cy="6463308"/>
          </a:xfrm>
          <a:prstGeom prst="rect">
            <a:avLst/>
          </a:prstGeom>
          <a:noFill/>
          <a:ln w="136525" cmpd="tri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866900" y="1651801"/>
            <a:ext cx="4648200" cy="707886"/>
          </a:xfrm>
          <a:prstGeom prst="rect">
            <a:avLst/>
          </a:prstGeom>
          <a:solidFill>
            <a:schemeClr val="bg2">
              <a:lumMod val="75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hoshBan"/>
              </a:rPr>
              <a:t>২২০, </a:t>
            </a:r>
            <a:r>
              <a:rPr lang="en-US" sz="4000" dirty="0" smtClean="0">
                <a:latin typeface="NikhoshBan"/>
              </a:rPr>
              <a:t>২৭৩</a:t>
            </a:r>
            <a:r>
              <a:rPr lang="en-US" sz="3600" dirty="0" smtClean="0">
                <a:latin typeface="NikhoshBan"/>
              </a:rPr>
              <a:t>, ২১০,২৭৮ </a:t>
            </a:r>
            <a:endParaRPr lang="en-US" sz="3600" dirty="0">
              <a:latin typeface="NikhoshB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08150" y="3788895"/>
            <a:ext cx="5029200" cy="646331"/>
          </a:xfrm>
          <a:prstGeom prst="rect">
            <a:avLst/>
          </a:prstGeom>
          <a:solidFill>
            <a:schemeClr val="accent1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hoshBan"/>
              </a:rPr>
              <a:t>২৭৮&gt; ২৭৩</a:t>
            </a:r>
            <a:r>
              <a:rPr lang="en-US" sz="3600" dirty="0" smtClean="0">
                <a:latin typeface="SutonnyUniBanglaOMJ"/>
              </a:rPr>
              <a:t>&gt;২২০&gt;</a:t>
            </a:r>
            <a:r>
              <a:rPr lang="en-US" sz="3600" dirty="0">
                <a:latin typeface="NikhoshBan"/>
              </a:rPr>
              <a:t>২১০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89050" y="2815548"/>
            <a:ext cx="5867400" cy="646331"/>
          </a:xfrm>
          <a:prstGeom prst="rect">
            <a:avLst/>
          </a:prstGeom>
          <a:solidFill>
            <a:schemeClr val="bg2">
              <a:lumMod val="75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hoshBan"/>
              </a:rPr>
              <a:t>বড়</a:t>
            </a:r>
            <a:r>
              <a:rPr lang="en-US" sz="3600" dirty="0" smtClean="0">
                <a:latin typeface="NikhoshBan"/>
              </a:rPr>
              <a:t> </a:t>
            </a:r>
            <a:r>
              <a:rPr lang="en-US" sz="3600" dirty="0" err="1" smtClean="0">
                <a:latin typeface="NikhoshBan"/>
              </a:rPr>
              <a:t>থেকে</a:t>
            </a:r>
            <a:r>
              <a:rPr lang="en-US" sz="3600" dirty="0" smtClean="0">
                <a:latin typeface="NikhoshBan"/>
              </a:rPr>
              <a:t> </a:t>
            </a:r>
            <a:r>
              <a:rPr lang="en-US" sz="3600" dirty="0" err="1" smtClean="0">
                <a:latin typeface="NikhoshBan"/>
              </a:rPr>
              <a:t>ছোট</a:t>
            </a:r>
            <a:r>
              <a:rPr lang="en-US" sz="3600" dirty="0" smtClean="0">
                <a:latin typeface="NikhoshBan"/>
              </a:rPr>
              <a:t> </a:t>
            </a:r>
            <a:r>
              <a:rPr lang="en-US" sz="3600" dirty="0" err="1" smtClean="0">
                <a:latin typeface="NikhoshBan"/>
              </a:rPr>
              <a:t>ক্রমে</a:t>
            </a:r>
            <a:r>
              <a:rPr lang="en-US" sz="3600" dirty="0" smtClean="0">
                <a:latin typeface="NikhoshBan"/>
              </a:rPr>
              <a:t> </a:t>
            </a:r>
            <a:r>
              <a:rPr lang="en-US" sz="3600" dirty="0" err="1" smtClean="0">
                <a:latin typeface="NikhoshBan"/>
              </a:rPr>
              <a:t>সাজাই</a:t>
            </a:r>
            <a:r>
              <a:rPr lang="en-US" sz="3600" dirty="0" smtClean="0">
                <a:latin typeface="NikhoshBan"/>
              </a:rPr>
              <a:t> </a:t>
            </a:r>
            <a:endParaRPr lang="en-US" sz="3600" dirty="0">
              <a:latin typeface="NikhoshBan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90971" y="4742765"/>
            <a:ext cx="5867400" cy="646331"/>
          </a:xfrm>
          <a:prstGeom prst="rect">
            <a:avLst/>
          </a:prstGeom>
          <a:solidFill>
            <a:schemeClr val="bg2">
              <a:lumMod val="75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hoshBan"/>
              </a:rPr>
              <a:t>ছোট</a:t>
            </a:r>
            <a:r>
              <a:rPr lang="en-US" sz="3600" dirty="0" smtClean="0">
                <a:latin typeface="NikhoshBan"/>
              </a:rPr>
              <a:t> </a:t>
            </a:r>
            <a:r>
              <a:rPr lang="en-US" sz="3600" dirty="0" err="1" smtClean="0">
                <a:latin typeface="NikhoshBan"/>
              </a:rPr>
              <a:t>থেকে</a:t>
            </a:r>
            <a:r>
              <a:rPr lang="en-US" sz="3600" dirty="0" smtClean="0">
                <a:latin typeface="NikhoshBan"/>
              </a:rPr>
              <a:t> </a:t>
            </a:r>
            <a:r>
              <a:rPr lang="en-US" sz="3600" dirty="0" err="1" smtClean="0">
                <a:latin typeface="NikhoshBan"/>
              </a:rPr>
              <a:t>বড়</a:t>
            </a:r>
            <a:r>
              <a:rPr lang="en-US" sz="3600" dirty="0" smtClean="0">
                <a:latin typeface="NikhoshBan"/>
              </a:rPr>
              <a:t> </a:t>
            </a:r>
            <a:r>
              <a:rPr lang="en-US" sz="3600" dirty="0" err="1" smtClean="0">
                <a:latin typeface="NikhoshBan"/>
              </a:rPr>
              <a:t>ক্রমে</a:t>
            </a:r>
            <a:r>
              <a:rPr lang="en-US" sz="3600" dirty="0" smtClean="0">
                <a:latin typeface="NikhoshBan"/>
              </a:rPr>
              <a:t> </a:t>
            </a:r>
            <a:r>
              <a:rPr lang="en-US" sz="3600" dirty="0" err="1" smtClean="0">
                <a:latin typeface="NikhoshBan"/>
              </a:rPr>
              <a:t>সাজাই</a:t>
            </a:r>
            <a:r>
              <a:rPr lang="en-US" sz="3600" dirty="0" smtClean="0">
                <a:latin typeface="NikhoshBan"/>
              </a:rPr>
              <a:t> </a:t>
            </a:r>
            <a:endParaRPr lang="en-US" sz="3600" dirty="0">
              <a:latin typeface="NikhoshBan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76400" y="5676899"/>
            <a:ext cx="5029200" cy="646331"/>
          </a:xfrm>
          <a:prstGeom prst="rect">
            <a:avLst/>
          </a:prstGeom>
          <a:solidFill>
            <a:schemeClr val="accent1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hoshBan"/>
              </a:rPr>
              <a:t>২১০</a:t>
            </a:r>
            <a:r>
              <a:rPr lang="en-US" sz="3600" dirty="0" smtClean="0">
                <a:latin typeface="SutonnyUniBanglaOMJ"/>
              </a:rPr>
              <a:t>&lt;</a:t>
            </a:r>
            <a:r>
              <a:rPr lang="en-US" sz="3600" dirty="0" smtClean="0">
                <a:latin typeface="NikhoshBan"/>
              </a:rPr>
              <a:t> ২২০</a:t>
            </a:r>
            <a:r>
              <a:rPr lang="en-US" sz="3600" dirty="0" smtClean="0">
                <a:latin typeface="SutonnyUniBanglaOMJ"/>
              </a:rPr>
              <a:t>&lt;</a:t>
            </a:r>
            <a:r>
              <a:rPr lang="en-US" sz="3600" dirty="0" smtClean="0">
                <a:latin typeface="NikhoshBan"/>
              </a:rPr>
              <a:t>২৭৩</a:t>
            </a:r>
            <a:r>
              <a:rPr lang="en-US" sz="3600" dirty="0" smtClean="0">
                <a:latin typeface="SutonnyUniBanglaOMJ"/>
              </a:rPr>
              <a:t>&lt;</a:t>
            </a:r>
            <a:r>
              <a:rPr lang="en-US" sz="3600" dirty="0" smtClean="0">
                <a:latin typeface="NikhoshBan"/>
              </a:rPr>
              <a:t>২৭৮</a:t>
            </a:r>
            <a:endParaRPr lang="en-US" sz="3600" dirty="0">
              <a:latin typeface="NikhoshBan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90971" y="533400"/>
            <a:ext cx="6337300" cy="769441"/>
          </a:xfrm>
          <a:prstGeom prst="rect">
            <a:avLst/>
          </a:prstGeom>
          <a:solidFill>
            <a:schemeClr val="bg2">
              <a:lumMod val="75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hoshBan"/>
              </a:rPr>
              <a:t>ছোট-বড়</a:t>
            </a:r>
            <a:r>
              <a:rPr lang="en-US" sz="4400" dirty="0" smtClean="0">
                <a:latin typeface="NikhoshBan"/>
              </a:rPr>
              <a:t> </a:t>
            </a:r>
            <a:r>
              <a:rPr lang="en-US" sz="4400" dirty="0" err="1" smtClean="0">
                <a:latin typeface="NikhoshBan"/>
              </a:rPr>
              <a:t>ক্রমে</a:t>
            </a:r>
            <a:r>
              <a:rPr lang="en-US" sz="4400" dirty="0" smtClean="0">
                <a:latin typeface="NikhoshBan"/>
              </a:rPr>
              <a:t> </a:t>
            </a:r>
            <a:r>
              <a:rPr lang="en-US" sz="4400" dirty="0" err="1" smtClean="0">
                <a:latin typeface="NikhoshBan"/>
              </a:rPr>
              <a:t>সাজানো</a:t>
            </a:r>
            <a:endParaRPr lang="en-US" sz="4400" dirty="0">
              <a:latin typeface="NikhoshBan"/>
            </a:endParaRPr>
          </a:p>
        </p:txBody>
      </p:sp>
    </p:spTree>
    <p:extLst>
      <p:ext uri="{BB962C8B-B14F-4D97-AF65-F5344CB8AC3E}">
        <p14:creationId xmlns:p14="http://schemas.microsoft.com/office/powerpoint/2010/main" val="1922738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enebo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57800" y="2003158"/>
            <a:ext cx="1347216" cy="1371600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3" name="Picture 2" descr="benebo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34200" y="2003158"/>
            <a:ext cx="1447800" cy="1371600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6" name="Picture 5" descr="ws_Babble_Flower_1920x12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65400" y="2830452"/>
            <a:ext cx="1752600" cy="1047750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7" name="Picture 6" descr="ws_Babble_Flower_1920x12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4200" y="2830451"/>
            <a:ext cx="1828800" cy="1047750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8" name="Picture 7" descr="ws_Babble_Flower_1920x120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84200" y="4049651"/>
            <a:ext cx="1828800" cy="1143000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sp>
        <p:nvSpPr>
          <p:cNvPr id="11" name="TextBox 10"/>
          <p:cNvSpPr txBox="1"/>
          <p:nvPr/>
        </p:nvSpPr>
        <p:spPr>
          <a:xfrm>
            <a:off x="7010400" y="5384394"/>
            <a:ext cx="914400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কম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87500" y="5707559"/>
            <a:ext cx="1143000" cy="76944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বেশি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4" name="Picture 13" descr="benebo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34200" y="3687701"/>
            <a:ext cx="1447800" cy="1371600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15" name="Picture 14" descr="benebo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57800" y="3647808"/>
            <a:ext cx="1295400" cy="1295400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16" name="Picture 15" descr="ws_Babble_Flower_1920x12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65400" y="4114533"/>
            <a:ext cx="1752600" cy="1095375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2247900" y="637795"/>
            <a:ext cx="4191000" cy="784830"/>
          </a:xfrm>
          <a:prstGeom prst="rect">
            <a:avLst/>
          </a:prstGeom>
          <a:solidFill>
            <a:schemeClr val="bg2">
              <a:lumMod val="9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900" dirty="0" smtClean="0">
              <a:latin typeface="NikhoshBan"/>
            </a:endParaRPr>
          </a:p>
          <a:p>
            <a:r>
              <a:rPr lang="en-US" sz="3600" dirty="0" err="1" smtClean="0">
                <a:latin typeface="NikhoshBan"/>
              </a:rPr>
              <a:t>কম</a:t>
            </a:r>
            <a:r>
              <a:rPr lang="en-US" sz="3600" dirty="0" smtClean="0">
                <a:latin typeface="NikhoshBan"/>
              </a:rPr>
              <a:t> </a:t>
            </a:r>
            <a:r>
              <a:rPr lang="en-US" sz="3600" dirty="0" err="1" smtClean="0">
                <a:latin typeface="NikhoshBan"/>
              </a:rPr>
              <a:t>বেশি</a:t>
            </a:r>
            <a:r>
              <a:rPr lang="en-US" sz="3600" dirty="0">
                <a:latin typeface="NikhoshBan"/>
              </a:rPr>
              <a:t> </a:t>
            </a:r>
            <a:r>
              <a:rPr lang="en-US" sz="3600" dirty="0" err="1" smtClean="0">
                <a:latin typeface="NikhoshBan"/>
              </a:rPr>
              <a:t>তুলনা</a:t>
            </a:r>
            <a:r>
              <a:rPr lang="en-US" sz="3600" dirty="0" smtClean="0">
                <a:latin typeface="NikhoshBan"/>
              </a:rPr>
              <a:t> </a:t>
            </a:r>
            <a:r>
              <a:rPr lang="en-US" sz="3600" dirty="0" err="1" smtClean="0">
                <a:latin typeface="NikhoshBan"/>
              </a:rPr>
              <a:t>করি</a:t>
            </a:r>
            <a:endParaRPr lang="en-US" sz="3600" dirty="0">
              <a:latin typeface="NikhoshBan"/>
            </a:endParaRPr>
          </a:p>
        </p:txBody>
      </p:sp>
      <p:pic>
        <p:nvPicPr>
          <p:cNvPr id="17" name="Picture 16" descr="ws_Babble_Flower_1920x12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90800" y="1641209"/>
            <a:ext cx="1752600" cy="1047750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18" name="Picture 17" descr="ws_Babble_Flower_1920x12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9600" y="1641208"/>
            <a:ext cx="1828800" cy="1047750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sp>
        <p:nvSpPr>
          <p:cNvPr id="19" name="TextBox 18"/>
          <p:cNvSpPr txBox="1"/>
          <p:nvPr/>
        </p:nvSpPr>
        <p:spPr>
          <a:xfrm>
            <a:off x="152400" y="248145"/>
            <a:ext cx="8686800" cy="6463308"/>
          </a:xfrm>
          <a:prstGeom prst="rect">
            <a:avLst/>
          </a:prstGeom>
          <a:noFill/>
          <a:ln w="136525" cmpd="tri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789972"/>
            <a:ext cx="7620000" cy="1107996"/>
          </a:xfrm>
          <a:prstGeom prst="rect">
            <a:avLst/>
          </a:prstGeom>
          <a:solidFill>
            <a:schemeClr val="bg2">
              <a:lumMod val="75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দেখে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ছোট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বড়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29201" y="3905071"/>
            <a:ext cx="990600" cy="76944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ছোট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086601" y="4057471"/>
            <a:ext cx="1524000" cy="120032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বড়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   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 descr="red-yellow-umbrella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8201" y="2228671"/>
            <a:ext cx="1524000" cy="1524000"/>
          </a:xfrm>
          <a:prstGeom prst="rect">
            <a:avLst/>
          </a:prstGeom>
        </p:spPr>
      </p:pic>
      <p:pic>
        <p:nvPicPr>
          <p:cNvPr id="12" name="Picture 11" descr="red-yellow-umbrella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24601" y="2000071"/>
            <a:ext cx="2590800" cy="2133600"/>
          </a:xfrm>
          <a:prstGeom prst="rect">
            <a:avLst/>
          </a:prstGeom>
        </p:spPr>
      </p:pic>
      <p:pic>
        <p:nvPicPr>
          <p:cNvPr id="15" name="Picture 14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" y="2533471"/>
            <a:ext cx="1066801" cy="1676401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18" name="TextBox 17"/>
          <p:cNvSpPr txBox="1"/>
          <p:nvPr/>
        </p:nvSpPr>
        <p:spPr>
          <a:xfrm>
            <a:off x="609601" y="4209871"/>
            <a:ext cx="990600" cy="76944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ছোট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514601" y="4667071"/>
            <a:ext cx="1219200" cy="120032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বড়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   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E:\Picture\dollz00099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1" y="2323921"/>
            <a:ext cx="1066799" cy="1965870"/>
          </a:xfrm>
          <a:prstGeom prst="rect">
            <a:avLst/>
          </a:prstGeom>
          <a:noFill/>
          <a:ln w="762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52400" y="248145"/>
            <a:ext cx="8686800" cy="6463308"/>
          </a:xfrm>
          <a:prstGeom prst="rect">
            <a:avLst/>
          </a:prstGeom>
          <a:noFill/>
          <a:ln w="136525" cmpd="tri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77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770" decel="100000"/>
                                        <p:tgtEl>
                                          <p:spTgt spid="1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6" dur="77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8" dur="77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" grpId="0" animBg="1"/>
      <p:bldP spid="14" grpId="0" animBg="1"/>
      <p:bldP spid="18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MAT1-14170528enh-z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0200" y="2873514"/>
            <a:ext cx="1600200" cy="1844814"/>
          </a:xfrm>
          <a:prstGeom prst="rect">
            <a:avLst/>
          </a:prstGeom>
        </p:spPr>
      </p:pic>
      <p:pic>
        <p:nvPicPr>
          <p:cNvPr id="4" name="Picture 3" descr="umbrell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29400" y="4114800"/>
            <a:ext cx="1676400" cy="1600200"/>
          </a:xfrm>
          <a:prstGeom prst="rect">
            <a:avLst/>
          </a:prstGeom>
        </p:spPr>
      </p:pic>
      <p:pic>
        <p:nvPicPr>
          <p:cNvPr id="5" name="Picture 4" descr="umbrell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18432" y="2995821"/>
            <a:ext cx="1676400" cy="1600200"/>
          </a:xfrm>
          <a:prstGeom prst="rect">
            <a:avLst/>
          </a:prstGeom>
        </p:spPr>
      </p:pic>
      <p:pic>
        <p:nvPicPr>
          <p:cNvPr id="6" name="Picture 5" descr="umbrell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18432" y="1151007"/>
            <a:ext cx="1676400" cy="1600200"/>
          </a:xfrm>
          <a:prstGeom prst="rect">
            <a:avLst/>
          </a:prstGeom>
        </p:spPr>
      </p:pic>
      <p:pic>
        <p:nvPicPr>
          <p:cNvPr id="7" name="Picture 6" descr="umbrell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24600" y="2438400"/>
            <a:ext cx="1676400" cy="1600200"/>
          </a:xfrm>
          <a:prstGeom prst="rect">
            <a:avLst/>
          </a:prstGeom>
        </p:spPr>
      </p:pic>
      <p:pic>
        <p:nvPicPr>
          <p:cNvPr id="8" name="Picture 7" descr="umbrell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67856" y="838200"/>
            <a:ext cx="1676400" cy="1600200"/>
          </a:xfrm>
          <a:prstGeom prst="rect">
            <a:avLst/>
          </a:prstGeom>
        </p:spPr>
      </p:pic>
      <p:pic>
        <p:nvPicPr>
          <p:cNvPr id="9" name="Picture 8" descr="pMAT1-14170528enh-z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" y="2873514"/>
            <a:ext cx="1600200" cy="1844814"/>
          </a:xfrm>
          <a:prstGeom prst="rect">
            <a:avLst/>
          </a:prstGeom>
        </p:spPr>
      </p:pic>
      <p:pic>
        <p:nvPicPr>
          <p:cNvPr id="10" name="Picture 9" descr="pMAT1-14170528enh-z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98676" y="952500"/>
            <a:ext cx="1447800" cy="1844814"/>
          </a:xfrm>
          <a:prstGeom prst="rect">
            <a:avLst/>
          </a:prstGeom>
        </p:spPr>
      </p:pic>
      <p:pic>
        <p:nvPicPr>
          <p:cNvPr id="11" name="Picture 10" descr="pMAT1-14170528enh-z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1028700"/>
            <a:ext cx="1600200" cy="18448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 flipH="1">
            <a:off x="1143000" y="5251781"/>
            <a:ext cx="762000" cy="70788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কম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75632" y="5251781"/>
            <a:ext cx="1219200" cy="64633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বেশি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90800" y="304800"/>
            <a:ext cx="2933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hoshBan"/>
              </a:rPr>
              <a:t>জোড়ায়</a:t>
            </a:r>
            <a:r>
              <a:rPr lang="en-US" sz="3600" dirty="0" smtClean="0">
                <a:latin typeface="NikhoshBan"/>
              </a:rPr>
              <a:t> </a:t>
            </a:r>
            <a:r>
              <a:rPr lang="en-US" sz="3600" dirty="0" err="1" smtClean="0">
                <a:latin typeface="NikhoshBan"/>
              </a:rPr>
              <a:t>কাজ</a:t>
            </a:r>
            <a:endParaRPr lang="en-US" sz="3600" dirty="0">
              <a:latin typeface="NikhoshBan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2400" y="242292"/>
            <a:ext cx="8686800" cy="6463308"/>
          </a:xfrm>
          <a:prstGeom prst="rect">
            <a:avLst/>
          </a:prstGeom>
          <a:noFill/>
          <a:ln w="136525" cmpd="tri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2" grpId="0" animBg="1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5334000" y="2816352"/>
            <a:ext cx="609600" cy="688848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828800" y="2971800"/>
            <a:ext cx="609600" cy="685800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105400" y="828674"/>
            <a:ext cx="3200400" cy="584775"/>
          </a:xfrm>
          <a:prstGeom prst="rect">
            <a:avLst/>
          </a:prstGeom>
          <a:solidFill>
            <a:schemeClr val="bg2"/>
          </a:solidFill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ছোট-বড়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আলাদা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508188" y="762000"/>
            <a:ext cx="1860423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-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5486400" y="4087368"/>
            <a:ext cx="914400" cy="914400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7048500" y="4008120"/>
            <a:ext cx="647700" cy="746760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6781800" y="2740152"/>
            <a:ext cx="914400" cy="914400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50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685800" y="1694688"/>
            <a:ext cx="7772400" cy="3352800"/>
            <a:chOff x="533400" y="2362200"/>
            <a:chExt cx="7772400" cy="3352800"/>
          </a:xfrm>
        </p:grpSpPr>
        <p:sp>
          <p:nvSpPr>
            <p:cNvPr id="28" name="Rectangle 27"/>
            <p:cNvSpPr/>
            <p:nvPr/>
          </p:nvSpPr>
          <p:spPr>
            <a:xfrm>
              <a:off x="533400" y="2362200"/>
              <a:ext cx="7772400" cy="3352800"/>
            </a:xfrm>
            <a:prstGeom prst="rect">
              <a:avLst/>
            </a:prstGeom>
            <a:noFill/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" name="Straight Connector 29"/>
            <p:cNvCxnSpPr>
              <a:stCxn id="28" idx="0"/>
              <a:endCxn id="28" idx="2"/>
            </p:cNvCxnSpPr>
            <p:nvPr/>
          </p:nvCxnSpPr>
          <p:spPr>
            <a:xfrm>
              <a:off x="4419600" y="2362200"/>
              <a:ext cx="0" cy="335280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Oval 17"/>
          <p:cNvSpPr/>
          <p:nvPr/>
        </p:nvSpPr>
        <p:spPr>
          <a:xfrm>
            <a:off x="2895600" y="3048000"/>
            <a:ext cx="559308" cy="646176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895600" y="4038600"/>
            <a:ext cx="537210" cy="685800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1580388" y="4038600"/>
            <a:ext cx="769620" cy="914400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2400" y="248145"/>
            <a:ext cx="8686800" cy="6463308"/>
          </a:xfrm>
          <a:prstGeom prst="rect">
            <a:avLst/>
          </a:prstGeom>
          <a:noFill/>
          <a:ln w="136525" cmpd="tri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20" grpId="0" animBg="1"/>
      <p:bldP spid="22" grpId="0" animBg="1"/>
      <p:bldP spid="24" grpId="0" animBg="1"/>
      <p:bldP spid="25" grpId="0" animBg="1"/>
      <p:bldP spid="26" grpId="0" animBg="1"/>
      <p:bldP spid="18" grpId="0" animBg="1"/>
      <p:bldP spid="19" grpId="0" animBg="1"/>
      <p:bldP spid="2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912</TotalTime>
  <Words>180</Words>
  <Application>Microsoft Office PowerPoint</Application>
  <PresentationFormat>On-screen Show (4:3)</PresentationFormat>
  <Paragraphs>292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pti habigonj</dc:creator>
  <cp:lastModifiedBy>intel</cp:lastModifiedBy>
  <cp:revision>302</cp:revision>
  <dcterms:created xsi:type="dcterms:W3CDTF">2006-08-16T00:00:00Z</dcterms:created>
  <dcterms:modified xsi:type="dcterms:W3CDTF">2020-03-14T03:21:09Z</dcterms:modified>
</cp:coreProperties>
</file>