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DF42-10CD-4528-9A97-37C7B3404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5EB75-5169-4509-B01C-C91F5689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1CCCF-4C57-42E4-A9EB-86F74E93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4C83F-357C-4768-9F24-BE0F3BDC4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6FBF3-B707-4B93-9CD2-028EA0A0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6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8D0B2-E959-43C4-905C-2497A628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4B1F4-C042-48DE-A3FC-A66F4891D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A01EE-1024-48AD-8781-425FEE4D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CD3FE-B7CA-4EED-8F07-A06E4A22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4441B-F23D-461F-9011-DF0DD453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5A6F3-C203-47A4-9FB2-FB267A75C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D695E-CD37-4940-8CE4-06D45FEC8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F428E-562B-4C1B-A6D6-E99A859D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184E8-6E57-40C6-BA63-D333A7E8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E1ED3-7244-48D5-849A-4C2BF6D6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7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A9D0-F970-4B3B-831D-71734439E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DD9D3-5319-4795-B042-6A5C6CBA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5D0EA-F8F4-4A53-911A-9079C315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37A87-E45B-44E8-9679-82B651F5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9EC2F-AEE5-4A36-B1F3-58FB3CE4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7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26FB-8497-4359-9655-89C51243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94E19-4E53-40B1-B350-4D822E9B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11392-1E71-457A-9854-EB36A7092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71DBF-BD8A-42F3-9075-FB9879EA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9616-6C68-4A39-BEE8-C9F84E23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6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74FB-7444-4467-B1BB-846AAC60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4ECAD-0642-40ED-BB9D-A6DF07A92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D531D-C266-4712-9E18-3447DA218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86AD1-A3DE-43B2-89A9-57A22E6D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71A98-32B0-41F0-B363-ED04CB10C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246D3-9A0D-4F6E-8EC5-5D2506A2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4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9AA21-3CEA-408E-BB8D-0FC5C1B84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07FFE-3000-41F0-8DE6-150E03119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042AB-9E0A-44D3-AEE6-7CEFB8AAB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ADD2E-5B88-4DEE-98DA-C65B1FABE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6D678-DA85-4FE5-B8D3-17ECAC69D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2A8459-EF84-48CF-9C6D-DBDE4D3C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62CD1-39EE-4B57-BBF1-E989511B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B9BC73-8D0F-4027-A6BC-06A9FBF1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0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E612-0732-4942-9283-6E86E1823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C7658-3549-40B3-86F9-21ECDD42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1EDBE-49D4-4ED8-A8F4-ADCB9240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7ADF5-0595-4CFE-BAE9-BAD21B589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6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5D58E-6BDC-4A02-B0B0-01D4DE2E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0611B-68D3-4A1B-B3FE-86B90F62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6BBD6-0C2C-4CBF-A529-2D122CA1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8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242E-0ACD-48B2-B6D6-EDE9A3C0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E5FE-7781-4BE9-8CD2-C46E5F66B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A72C2-95B9-4117-BE27-A11B22F77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1FD3A-8995-49A7-AC77-92AFF4102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36BAA-59EE-4D92-8C1D-1AC4A4405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6155A-2DB3-47F0-B492-DBD73FDE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3E53-B25E-475F-A3B5-955FCACF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C2CAD4-2A1E-4743-983D-35CA40161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404D4-26AB-4B7F-A363-497E96FC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8C198-87E5-40EF-91EB-ED31C2179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09E93-F95E-490A-9772-E22D4239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11394-C402-4ED9-A58A-267A85F9A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6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B52B12-C424-4E8C-9960-B9EA299A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F4409-1B68-4878-A6B5-E6DEEE1E8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3DF34-9A9D-4941-A40B-E23B484EB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6FF8-0C83-41EB-8C17-2E73A1B26C8A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50B1-D5BB-4CEA-A4C6-486D4DD17E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BCEC1-C8CB-4808-B084-8589C594A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2606-62C9-4170-A549-67045DF8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3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8211;saikatmd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47C2-9F6A-442E-A6E5-43E0981CE52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4D71E3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স্বাগতম 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4B31D8-A7EB-4A76-9381-66CA8D5C7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80216"/>
            <a:ext cx="10515599" cy="501409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F551CA-DB25-4770-B840-247D297CEF99}"/>
              </a:ext>
            </a:extLst>
          </p:cNvPr>
          <p:cNvSpPr txBox="1"/>
          <p:nvPr/>
        </p:nvSpPr>
        <p:spPr>
          <a:xfrm>
            <a:off x="1583140" y="2470245"/>
            <a:ext cx="2797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Well come</a:t>
            </a:r>
          </a:p>
        </p:txBody>
      </p:sp>
    </p:spTree>
    <p:extLst>
      <p:ext uri="{BB962C8B-B14F-4D97-AF65-F5344CB8AC3E}">
        <p14:creationId xmlns:p14="http://schemas.microsoft.com/office/powerpoint/2010/main" val="3060680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A8D0B-1CD5-47DE-820D-6BEDDC1A0507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2AA2-B7C9-4DD7-9710-081805388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709BD5-DE42-49BA-9CC5-4634E1246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86661"/>
            <a:ext cx="10515600" cy="43045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0526E7-4DFF-4701-83BD-F3E1DE1D5E10}"/>
              </a:ext>
            </a:extLst>
          </p:cNvPr>
          <p:cNvSpPr txBox="1"/>
          <p:nvPr/>
        </p:nvSpPr>
        <p:spPr>
          <a:xfrm>
            <a:off x="2333767" y="4478970"/>
            <a:ext cx="67556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টপোলজি কত প্রকার ও কি কি ?</a:t>
            </a:r>
          </a:p>
          <a:p>
            <a:r>
              <a:rPr lang="bn-BD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স্টার টপোলজির বলতে কি বুঝ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9117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C619F-1BC4-400E-B53A-ECB96BB6C42D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8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8536F4C-7DB0-4638-B262-0D88664041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40" y="3766781"/>
            <a:ext cx="6324794" cy="293427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0770FF-8FCE-4DA5-9E17-222CE72C09B2}"/>
              </a:ext>
            </a:extLst>
          </p:cNvPr>
          <p:cNvSpPr txBox="1"/>
          <p:nvPr/>
        </p:nvSpPr>
        <p:spPr>
          <a:xfrm>
            <a:off x="838200" y="2402006"/>
            <a:ext cx="102710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 । কোন টপোলজিটে একটি কম্পিউটার দুটি কম্পিউটারের সাথে যুক্ত থাকে</a:t>
            </a:r>
            <a:r>
              <a:rPr lang="bn-BD" sz="3200" dirty="0"/>
              <a:t> ?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রিং টপোলজি।</a:t>
            </a: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০২। টপোলজি কত প্রকার ?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৫ প্রকার ।</a:t>
            </a:r>
          </a:p>
          <a:p>
            <a:endParaRPr lang="bn-BD" sz="3200" dirty="0"/>
          </a:p>
        </p:txBody>
      </p:sp>
    </p:spTree>
    <p:extLst>
      <p:ext uri="{BB962C8B-B14F-4D97-AF65-F5344CB8AC3E}">
        <p14:creationId xmlns:p14="http://schemas.microsoft.com/office/powerpoint/2010/main" val="61518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794B2F-40D6-483E-A33E-49265E6EC0E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EED91D-DBE1-402C-9D2F-7A65F0085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5127"/>
            <a:ext cx="4605334" cy="43013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2ECA18-E9CB-4FE7-8E6A-5C93480C4C0C}"/>
              </a:ext>
            </a:extLst>
          </p:cNvPr>
          <p:cNvSpPr txBox="1"/>
          <p:nvPr/>
        </p:nvSpPr>
        <p:spPr>
          <a:xfrm>
            <a:off x="5895833" y="2306472"/>
            <a:ext cx="5457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০১। বাস ও রিং টপোলজির মধ্য পার্থক্য ব্যাখ্যা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3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6A40367-9A35-41FC-8538-1E54BBFF4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12246428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895BF55-C527-4F05-9270-0676C42CEB93}"/>
              </a:ext>
            </a:extLst>
          </p:cNvPr>
          <p:cNvSpPr txBox="1"/>
          <p:nvPr/>
        </p:nvSpPr>
        <p:spPr>
          <a:xfrm>
            <a:off x="655094" y="3316408"/>
            <a:ext cx="93896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5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7D11-3370-4207-A149-22E8DC406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183"/>
            <a:ext cx="10339316" cy="113276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01D17-ADC7-47C1-8EFC-A6FF97192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6"/>
          </a:xfrm>
        </p:spPr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75159-A6A2-48A7-BC2B-05F1F65E324D}"/>
              </a:ext>
            </a:extLst>
          </p:cNvPr>
          <p:cNvSpPr/>
          <p:nvPr/>
        </p:nvSpPr>
        <p:spPr>
          <a:xfrm>
            <a:off x="1012227" y="1460499"/>
            <a:ext cx="4364994" cy="50323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DCDC22-E72E-459D-ABE0-7565AABB4CB8}"/>
              </a:ext>
            </a:extLst>
          </p:cNvPr>
          <p:cNvSpPr/>
          <p:nvPr/>
        </p:nvSpPr>
        <p:spPr>
          <a:xfrm>
            <a:off x="6910349" y="1460500"/>
            <a:ext cx="4364994" cy="50482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51DE8F-D2FE-4B85-9ABE-12F219C685ED}"/>
              </a:ext>
            </a:extLst>
          </p:cNvPr>
          <p:cNvSpPr txBox="1"/>
          <p:nvPr/>
        </p:nvSpPr>
        <p:spPr>
          <a:xfrm>
            <a:off x="1556992" y="1606209"/>
            <a:ext cx="3275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3BFC6F-E350-4D75-BF8A-D682CC8C0F64}"/>
              </a:ext>
            </a:extLst>
          </p:cNvPr>
          <p:cNvSpPr txBox="1"/>
          <p:nvPr/>
        </p:nvSpPr>
        <p:spPr>
          <a:xfrm>
            <a:off x="7559710" y="1565053"/>
            <a:ext cx="3275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A0FF0E7-6682-4EB1-BA5A-3504D678F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228" y="2200214"/>
            <a:ext cx="1971751" cy="19923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F1F912-846C-4F48-9B91-0DBD56969074}"/>
              </a:ext>
            </a:extLst>
          </p:cNvPr>
          <p:cNvSpPr txBox="1"/>
          <p:nvPr/>
        </p:nvSpPr>
        <p:spPr>
          <a:xfrm>
            <a:off x="1201004" y="4299045"/>
            <a:ext cx="40806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 সৈকত মিয়া </a:t>
            </a:r>
            <a:endParaRPr lang="bn-BD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০১৯১৬ ৬২২৭৩৭</a:t>
            </a:r>
          </a:p>
          <a:p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</a:t>
            </a:r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  <a:cs typeface="NikoshBAN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saikatmd@gmail.com</a:t>
            </a:r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গোবিন্দপুর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মোহাম্মাদিয়া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</a:t>
            </a:r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কলমাকা</a:t>
            </a:r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া,</a:t>
            </a:r>
            <a:r>
              <a:rPr lang="bn-BD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েত্রকোণা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Arial Rounded MT Bold" panose="020F0704030504030204" pitchFamily="34" charset="0"/>
              <a:cs typeface="NikoshBAN" panose="02000000000000000000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C567D5-D432-48DB-B177-CD765322F2BA}"/>
              </a:ext>
            </a:extLst>
          </p:cNvPr>
          <p:cNvGrpSpPr/>
          <p:nvPr/>
        </p:nvGrpSpPr>
        <p:grpSpPr>
          <a:xfrm>
            <a:off x="8203537" y="2054292"/>
            <a:ext cx="2206175" cy="2961048"/>
            <a:chOff x="3113381" y="1893707"/>
            <a:chExt cx="4930939" cy="425078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00E1F4E-FDE1-4C49-B95F-9157F24AD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3381" y="1934314"/>
              <a:ext cx="4553185" cy="3988798"/>
            </a:xfrm>
            <a:prstGeom prst="rect">
              <a:avLst/>
            </a:prstGeom>
          </p:spPr>
        </p:pic>
        <p:sp>
          <p:nvSpPr>
            <p:cNvPr id="15" name="Rectangle 3">
              <a:extLst>
                <a:ext uri="{FF2B5EF4-FFF2-40B4-BE49-F238E27FC236}">
                  <a16:creationId xmlns:a16="http://schemas.microsoft.com/office/drawing/2014/main" id="{408388F4-C1CE-4FB9-835F-28D2DB4C638F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5105400" y="1893707"/>
              <a:ext cx="2938920" cy="4250783"/>
            </a:xfrm>
            <a:prstGeom prst="rect">
              <a:avLst/>
            </a:prstGeom>
          </p:spPr>
          <p:txBody>
            <a:bodyPr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90000"/>
                </a:lnSpc>
                <a:buNone/>
              </a:pPr>
              <a:endParaRPr lang="en-US" b="1" dirty="0">
                <a:ln/>
                <a:solidFill>
                  <a:schemeClr val="accent3"/>
                </a:solidFill>
                <a:latin typeface="Nikosh" pitchFamily="2" charset="0"/>
                <a:cs typeface="Nikosh" pitchFamily="2" charset="0"/>
              </a:endParaRPr>
            </a:p>
            <a:p>
              <a:pPr marL="0" indent="0">
                <a:lnSpc>
                  <a:spcPct val="90000"/>
                </a:lnSpc>
                <a:buNone/>
              </a:pPr>
              <a:endParaRPr lang="en-US" sz="2400" b="1" dirty="0">
                <a:ln/>
                <a:solidFill>
                  <a:schemeClr val="accent3"/>
                </a:solidFill>
                <a:latin typeface="Nikosh" pitchFamily="2" charset="0"/>
                <a:cs typeface="Nikosh" pitchFamily="2" charset="0"/>
              </a:endParaRPr>
            </a:p>
            <a:p>
              <a:pPr marL="0" indent="0">
                <a:lnSpc>
                  <a:spcPct val="90000"/>
                </a:lnSpc>
                <a:buNone/>
              </a:pPr>
              <a:endParaRPr lang="en-US" sz="2400" b="1" dirty="0">
                <a:ln/>
                <a:solidFill>
                  <a:schemeClr val="accent3"/>
                </a:solidFill>
                <a:latin typeface="Nikosh" pitchFamily="2" charset="0"/>
                <a:cs typeface="Nikosh" pitchFamily="2" charset="0"/>
              </a:endParaRPr>
            </a:p>
            <a:p>
              <a:pPr>
                <a:lnSpc>
                  <a:spcPct val="90000"/>
                </a:lnSpc>
                <a:buNone/>
              </a:pPr>
              <a:endParaRPr lang="en-US" sz="4000" b="1" dirty="0">
                <a:ln/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CDFE55B-CA23-460B-B471-7629516BF240}"/>
              </a:ext>
            </a:extLst>
          </p:cNvPr>
          <p:cNvSpPr txBox="1"/>
          <p:nvPr/>
        </p:nvSpPr>
        <p:spPr>
          <a:xfrm>
            <a:off x="7246961" y="5292947"/>
            <a:ext cx="3744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 যোগাযোগ প্রযুক্তি</a:t>
            </a:r>
            <a:endParaRPr lang="bn-BD" sz="2400" b="1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 শ্রেনি</a:t>
            </a:r>
            <a:endParaRPr lang="en-US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557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/>
      <p:bldP spid="9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61021-BF39-4225-BABB-3FF10EE7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072" y="105816"/>
            <a:ext cx="10515600" cy="13255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ছবি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ছ 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6A47CA-EEE4-43DE-8C6D-DBCF0738E6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4" y="1487606"/>
            <a:ext cx="10515600" cy="5264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805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49222-F3A4-44A1-8374-ED3B7F7078F9}"/>
              </a:ext>
            </a:extLst>
          </p:cNvPr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ছবি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ছ ?</a:t>
            </a:r>
            <a:endParaRPr lang="en-US" sz="7200" dirty="0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B9E6DDF3-582F-4879-B8B4-6D00B3E858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08" y="1726583"/>
            <a:ext cx="3936825" cy="2340449"/>
          </a:xfr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0A6D412-5E4D-4809-9B59-6E11B95AF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68" y="1743545"/>
            <a:ext cx="4199956" cy="26510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B4574AA-0585-4311-B77D-0F31061510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69" y="4522740"/>
            <a:ext cx="2988359" cy="198141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3096C05-7833-450C-AC33-8606D8E073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42" y="4525111"/>
            <a:ext cx="2950581" cy="198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0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FACC-7230-43BB-9A08-90662C05F46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CC332D-01B3-42D5-8FC0-EEF6A1A8F14F}"/>
              </a:ext>
            </a:extLst>
          </p:cNvPr>
          <p:cNvSpPr txBox="1"/>
          <p:nvPr/>
        </p:nvSpPr>
        <p:spPr>
          <a:xfrm>
            <a:off x="1119123" y="2127587"/>
            <a:ext cx="9894627" cy="212365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rgbClr val="7030A0"/>
                </a:solidFill>
                <a:latin typeface="NikoshBAN" panose="02000000000000000000" pitchFamily="2" charset="0"/>
                <a:ea typeface="NSimSun" panose="02010609030101010101" pitchFamily="49" charset="-122"/>
                <a:cs typeface="NikoshBAN" panose="02000000000000000000" pitchFamily="2" charset="0"/>
              </a:rPr>
              <a:t>দ্বিতীয়  অধ্যায়</a:t>
            </a:r>
          </a:p>
          <a:p>
            <a:pPr algn="ctr"/>
            <a:r>
              <a:rPr lang="bn-BD" sz="4400" b="1" dirty="0">
                <a:solidFill>
                  <a:srgbClr val="7030A0"/>
                </a:solidFill>
                <a:latin typeface="NikoshBAN" panose="02000000000000000000" pitchFamily="2" charset="0"/>
                <a:ea typeface="NSimSun" panose="02010609030101010101" pitchFamily="49" charset="-122"/>
                <a:cs typeface="NikoshBAN" panose="02000000000000000000" pitchFamily="2" charset="0"/>
              </a:rPr>
              <a:t>পাঠ – ০৮,০৯</a:t>
            </a:r>
          </a:p>
          <a:p>
            <a:pPr algn="ctr"/>
            <a:r>
              <a:rPr lang="bn-BD" sz="4400" b="1" dirty="0">
                <a:solidFill>
                  <a:srgbClr val="7030A0"/>
                </a:solidFill>
                <a:latin typeface="NikoshBAN" panose="02000000000000000000" pitchFamily="2" charset="0"/>
                <a:ea typeface="NSimSun" panose="02010609030101010101" pitchFamily="49" charset="-122"/>
                <a:cs typeface="NikoshBAN" panose="02000000000000000000" pitchFamily="2" charset="0"/>
              </a:rPr>
              <a:t>সময়ঃ ৫০ মিনিট</a:t>
            </a:r>
            <a:endParaRPr lang="en-US" dirty="0">
              <a:latin typeface="NikoshBAN" panose="02000000000000000000" pitchFamily="2" charset="0"/>
              <a:ea typeface="NSimSun" panose="02010609030101010101" pitchFamily="49" charset="-122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509F0-4341-4FDB-AD17-6B5242BCBA6F}"/>
              </a:ext>
            </a:extLst>
          </p:cNvPr>
          <p:cNvSpPr txBox="1"/>
          <p:nvPr/>
        </p:nvSpPr>
        <p:spPr>
          <a:xfrm>
            <a:off x="1857807" y="4688144"/>
            <a:ext cx="8417257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bn-BD" sz="6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ধারনা ও টপোলজি</a:t>
            </a:r>
            <a:r>
              <a:rPr lang="bn-BD" sz="7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endParaRPr lang="en-US" sz="8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8847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90C6-8844-4C56-9EBC-1C62CB0268B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3242F58-5EC5-4A37-AB30-AF6AD563F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98341"/>
            <a:ext cx="10515600" cy="4370364"/>
          </a:xfrm>
        </p:spPr>
      </p:pic>
      <p:sp>
        <p:nvSpPr>
          <p:cNvPr id="13" name="Rounded Rectangle 5">
            <a:extLst>
              <a:ext uri="{FF2B5EF4-FFF2-40B4-BE49-F238E27FC236}">
                <a16:creationId xmlns:a16="http://schemas.microsoft.com/office/drawing/2014/main" id="{C7CAD20B-9E19-486B-9D8B-DDB5A8B2508D}"/>
              </a:ext>
            </a:extLst>
          </p:cNvPr>
          <p:cNvSpPr/>
          <p:nvPr/>
        </p:nvSpPr>
        <p:spPr>
          <a:xfrm>
            <a:off x="1683226" y="2286000"/>
            <a:ext cx="8458200" cy="1143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টপোলজি কত প্রকার ও কি কি তা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5">
            <a:extLst>
              <a:ext uri="{FF2B5EF4-FFF2-40B4-BE49-F238E27FC236}">
                <a16:creationId xmlns:a16="http://schemas.microsoft.com/office/drawing/2014/main" id="{EDB953BC-FA8A-4894-A41C-B05AF0B2CDFF}"/>
              </a:ext>
            </a:extLst>
          </p:cNvPr>
          <p:cNvSpPr/>
          <p:nvPr/>
        </p:nvSpPr>
        <p:spPr>
          <a:xfrm>
            <a:off x="1683226" y="3619968"/>
            <a:ext cx="8458200" cy="1143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BurigangaMJ" pitchFamily="2" charset="0"/>
                <a:cs typeface="KushiaraAMJ" pitchFamily="2" charset="0"/>
              </a:rPr>
              <a:t>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টপোলজির কার্যক্রম সম্পর্কে বিশ্লেষণ করতে পারবে।</a:t>
            </a:r>
            <a:endParaRPr lang="en-US" sz="3600" b="1" dirty="0">
              <a:latin typeface="BurigangaMJ" pitchFamily="2" charset="0"/>
              <a:cs typeface="BurigangaMJ" pitchFamily="2" charset="0"/>
            </a:endParaRPr>
          </a:p>
        </p:txBody>
      </p:sp>
      <p:sp>
        <p:nvSpPr>
          <p:cNvPr id="17" name="Rounded Rectangle 6">
            <a:extLst>
              <a:ext uri="{FF2B5EF4-FFF2-40B4-BE49-F238E27FC236}">
                <a16:creationId xmlns:a16="http://schemas.microsoft.com/office/drawing/2014/main" id="{C20340E1-AFE0-4937-B146-CC647117EECF}"/>
              </a:ext>
            </a:extLst>
          </p:cNvPr>
          <p:cNvSpPr/>
          <p:nvPr/>
        </p:nvSpPr>
        <p:spPr>
          <a:xfrm>
            <a:off x="1683226" y="5086987"/>
            <a:ext cx="8458200" cy="1143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নেটওয়ার্ক ও টপোলজির মধ্যে সম্পর্ক ব্যাখা করতে পারবো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0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81565-BBB6-44EA-86C7-A58AFBD69A8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টপোলজি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CBCF8D-BC4F-4E11-90B3-32E544F33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719" y="1860494"/>
            <a:ext cx="3415900" cy="18652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2F8B9D-AE14-4E6E-B167-003D2CBF4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061" y="1825272"/>
            <a:ext cx="2438400" cy="18764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93AACA-EA23-47BA-A84C-A263EE2FE9F8}"/>
              </a:ext>
            </a:extLst>
          </p:cNvPr>
          <p:cNvSpPr txBox="1"/>
          <p:nvPr/>
        </p:nvSpPr>
        <p:spPr>
          <a:xfrm>
            <a:off x="5443465" y="5979327"/>
            <a:ext cx="1774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রিং টপলজি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840AAD-1343-4735-9126-EB3C7E87A992}"/>
              </a:ext>
            </a:extLst>
          </p:cNvPr>
          <p:cNvSpPr/>
          <p:nvPr/>
        </p:nvSpPr>
        <p:spPr>
          <a:xfrm>
            <a:off x="9622109" y="5979327"/>
            <a:ext cx="1135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বাস টপলজি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C906FB-76CB-4B6B-BF02-B5D79C50CE1B}"/>
              </a:ext>
            </a:extLst>
          </p:cNvPr>
          <p:cNvSpPr/>
          <p:nvPr/>
        </p:nvSpPr>
        <p:spPr>
          <a:xfrm>
            <a:off x="1434644" y="6092765"/>
            <a:ext cx="15274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স্টার টপলজি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BFF814B-EE3C-4E0B-AEBF-9E8708A878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39" y="1935055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1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59259E-6 L 0.63125 -0.261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63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33685 -0.2611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9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59259E-6 L -0.33568 -0.254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4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6BBA-D288-47D4-A3A3-B54BCA4A1AD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নেটওয়ার্কিং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8667EB-878E-4EE4-8DC1-4A2815BD0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310" y="1910687"/>
            <a:ext cx="9255441" cy="4888641"/>
          </a:xfrm>
        </p:spPr>
      </p:pic>
    </p:spTree>
    <p:extLst>
      <p:ext uri="{BB962C8B-B14F-4D97-AF65-F5344CB8AC3E}">
        <p14:creationId xmlns:p14="http://schemas.microsoft.com/office/powerpoint/2010/main" val="35975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5CBB-E465-4E4B-8640-17F7D7C02C2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BD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EB5B94B-4F1F-494F-8EEC-A295F04BE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3" y="2855581"/>
            <a:ext cx="4500988" cy="2404437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FA0E7A-581D-4FEA-819D-288CBAA828C3}"/>
              </a:ext>
            </a:extLst>
          </p:cNvPr>
          <p:cNvSpPr txBox="1"/>
          <p:nvPr/>
        </p:nvSpPr>
        <p:spPr>
          <a:xfrm>
            <a:off x="5307840" y="2582624"/>
            <a:ext cx="64838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দুই বা ততোদিক কম্পিউটারকে যোগাযোগের কোন মাধ্যম দিয়ে এক সাথে জুড়ে দিলে যদি তারা নিজেদের ভেতর তথ্য-উপাত্ত আদান প্রধান করতে পারে তাকে কম্পিউটার নেটওয়ার্ক বলে।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1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239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Rounded MT Bold</vt:lpstr>
      <vt:lpstr>BurigangaMJ</vt:lpstr>
      <vt:lpstr>Nikosh</vt:lpstr>
      <vt:lpstr>NikoshBAN</vt:lpstr>
      <vt:lpstr>Office Theme</vt:lpstr>
      <vt:lpstr>                স্বাগতম </vt:lpstr>
      <vt:lpstr>                  পরিচিতি </vt:lpstr>
      <vt:lpstr>     এই ছবি দেখে কী বুঝতে পারছ ?</vt:lpstr>
      <vt:lpstr>    এই ছবি দেখে কী বুঝতে পারছ ?</vt:lpstr>
      <vt:lpstr>পাঠ শিরোনাম</vt:lpstr>
      <vt:lpstr>শিখন ফল</vt:lpstr>
      <vt:lpstr>বিভিন্ন প্রকার টপোলজি</vt:lpstr>
      <vt:lpstr>নেটওয়ার্কিং </vt:lpstr>
      <vt:lpstr>                    কম্পিউটার নেটওয়ার্ক </vt:lpstr>
      <vt:lpstr>দলীয় কাজ 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Saikat</dc:creator>
  <cp:lastModifiedBy>Md Saikat</cp:lastModifiedBy>
  <cp:revision>73</cp:revision>
  <dcterms:created xsi:type="dcterms:W3CDTF">2020-03-09T10:03:56Z</dcterms:created>
  <dcterms:modified xsi:type="dcterms:W3CDTF">2020-03-14T05:16:11Z</dcterms:modified>
</cp:coreProperties>
</file>