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19"/>
  </p:notesMasterIdLst>
  <p:handoutMasterIdLst>
    <p:handoutMasterId r:id="rId20"/>
  </p:handoutMasterIdLst>
  <p:sldIdLst>
    <p:sldId id="275" r:id="rId2"/>
    <p:sldId id="256" r:id="rId3"/>
    <p:sldId id="260" r:id="rId4"/>
    <p:sldId id="262" r:id="rId5"/>
    <p:sldId id="263" r:id="rId6"/>
    <p:sldId id="257" r:id="rId7"/>
    <p:sldId id="276" r:id="rId8"/>
    <p:sldId id="266" r:id="rId9"/>
    <p:sldId id="265" r:id="rId10"/>
    <p:sldId id="273" r:id="rId11"/>
    <p:sldId id="270" r:id="rId12"/>
    <p:sldId id="274" r:id="rId13"/>
    <p:sldId id="267" r:id="rId14"/>
    <p:sldId id="271" r:id="rId15"/>
    <p:sldId id="268" r:id="rId16"/>
    <p:sldId id="26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9D0DE-08E9-46D9-BDEA-B0589F1F48D8}" type="datetime2">
              <a:rPr lang="en-US" smtClean="0"/>
              <a:t>Saturday, March 14,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93465-3379-4D77-8232-B6B76A52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7994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CB136-505D-44BC-991F-BE3B273E75EB}" type="datetime2">
              <a:rPr lang="en-US" smtClean="0"/>
              <a:t>Saturday, March 14,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4D5FB-E52C-4124-8A82-35A05372B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8820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B1E0-B9F6-4240-B400-C0D4227602E7}" type="datetime13">
              <a:rPr lang="en-US" smtClean="0"/>
              <a:t>11:04:58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চক্রবর্তী, ১১/০৩/২০২০ ইং, স্লাইড নং-০1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0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D114-2833-411B-BF4E-54397C776332}" type="datetime13">
              <a:rPr lang="en-US" smtClean="0"/>
              <a:t>11:04:58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চক্রবর্তী, ১১/০৩/২০২০ ইং, স্লাইড নং-০1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9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75E9-0F78-4C18-B7DC-1A4A7528AB94}" type="datetime13">
              <a:rPr lang="en-US" smtClean="0"/>
              <a:t>11:04:58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চক্রবর্তী, ১১/০৩/২০২০ ইং, স্লাইড নং-০1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34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1181-0FF0-4271-82FA-E211E2A42D1A}" type="datetime13">
              <a:rPr lang="en-US" smtClean="0"/>
              <a:t>11:04:58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চক্রবর্তী, ১১/০৩/২০২০ ইং, স্লাইড নং-০1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4066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C0A4-6E88-4A98-97B2-1C2FD6B2E9BD}" type="datetime13">
              <a:rPr lang="en-US" smtClean="0"/>
              <a:t>11:04:58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চক্রবর্তী, ১১/০৩/২০২০ ইং, স্লাইড নং-০1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6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A906A-7C2E-4A2D-B217-09E26564AFBA}" type="datetime13">
              <a:rPr lang="en-US" smtClean="0"/>
              <a:t>11:04:58 AM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চক্রবর্তী, ১১/০৩/২০২০ ইং, স্লাইড নং-০1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79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1787-5370-4839-9E8F-00A50E706998}" type="datetime13">
              <a:rPr lang="en-US" smtClean="0"/>
              <a:t>11:04:58 AM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চক্রবর্তী, ১১/০৩/২০২০ ইং, স্লাইড নং-০1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87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5077-FC55-4D07-9912-2D5A0D1934CF}" type="datetime13">
              <a:rPr lang="en-US" smtClean="0"/>
              <a:t>11:04:58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চক্রবর্তী, ১১/০৩/২০২০ ইং, স্লাইড নং-০1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36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6959-99D4-4890-B2DD-A8ADDC39FE07}" type="datetime13">
              <a:rPr lang="en-US" smtClean="0"/>
              <a:t>11:04:58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চক্রবর্তী, ১১/০৩/২০২০ ইং, স্লাইড নং-০1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3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2945-0EE4-48E7-AD12-71CEA352E462}" type="datetime13">
              <a:rPr lang="en-US" smtClean="0"/>
              <a:t>11:04:58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চক্রবর্তী, ১১/০৩/২০২০ ইং, স্লাইড নং-০1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947D-0F38-477B-AFCC-6931E5D7DBAE}" type="datetime13">
              <a:rPr lang="en-US" smtClean="0"/>
              <a:t>11:04:58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চক্রবর্তী, ১১/০৩/২০২০ ইং, স্লাইড নং-০1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4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126A-7B13-4E57-B9C4-84FC475FAB9A}" type="datetime13">
              <a:rPr lang="en-US" smtClean="0"/>
              <a:t>11:04:58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চক্রবর্তী, ১১/০৩/২০২০ ইং, স্লাইড নং-০1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4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1CE3-5E25-4C84-A1DE-B3DC0E88F50B}" type="datetime13">
              <a:rPr lang="en-US" smtClean="0"/>
              <a:t>11:04:58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চক্রবর্তী, ১১/০৩/২০২০ ইং, স্লাইড নং-০1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2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753F-BCF8-475A-BDA9-F7E43AFD2037}" type="datetime13">
              <a:rPr lang="en-US" smtClean="0"/>
              <a:t>11:04:58 AM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চক্রবর্তী, ১১/০৩/২০২০ ইং, স্লাইড নং-০1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2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6809-8CCD-4432-BE8F-DAACB97B1364}" type="datetime13">
              <a:rPr lang="en-US" smtClean="0"/>
              <a:t>11:04:58 AM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চক্রবর্তী, ১১/০৩/২০২০ ইং, স্লাইড নং-০1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B9D3-1C90-4060-87F2-79A9DEA972C7}" type="datetime13">
              <a:rPr lang="en-US" smtClean="0"/>
              <a:t>11:04:58 AM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চক্রবর্তী, ১১/০৩/২০২০ ইং, স্লাইড নং-০1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5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4E0A-3F27-4364-812C-42A937E9434E}" type="datetime13">
              <a:rPr lang="en-US" smtClean="0"/>
              <a:t>11:04:58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চক্রবর্তী, ১১/০৩/২০২০ ইং, স্লাইড নং-০1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2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275B8C2-A7E3-468B-A18A-AC898ECD20D0}" type="datetime13">
              <a:rPr lang="en-US" smtClean="0"/>
              <a:t>11:04:58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as-IN" smtClean="0"/>
              <a:t>পলাশ চক্রবর্তী, ১১/০৩/২০২০ ইং, স্লাইড নং-০1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0AE6-FE33-44B3-8492-93A53310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10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.xml"/><Relationship Id="rId3" Type="http://schemas.openxmlformats.org/officeDocument/2006/relationships/slide" Target="slide10.xml"/><Relationship Id="rId7" Type="http://schemas.openxmlformats.org/officeDocument/2006/relationships/slide" Target="slide15.xml"/><Relationship Id="rId12" Type="http://schemas.openxmlformats.org/officeDocument/2006/relationships/slide" Target="slide5.xml"/><Relationship Id="rId2" Type="http://schemas.openxmlformats.org/officeDocument/2006/relationships/slide" Target="slide2.xml"/><Relationship Id="rId16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slide" Target="slide3.xml"/><Relationship Id="rId5" Type="http://schemas.openxmlformats.org/officeDocument/2006/relationships/slide" Target="slide17.xml"/><Relationship Id="rId15" Type="http://schemas.openxmlformats.org/officeDocument/2006/relationships/slide" Target="slide8.xml"/><Relationship Id="rId10" Type="http://schemas.openxmlformats.org/officeDocument/2006/relationships/slide" Target="slide11.xml"/><Relationship Id="rId4" Type="http://schemas.openxmlformats.org/officeDocument/2006/relationships/slide" Target="slide9.xml"/><Relationship Id="rId9" Type="http://schemas.openxmlformats.org/officeDocument/2006/relationships/slide" Target="slide12.xml"/><Relationship Id="rId1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247" y="49073"/>
            <a:ext cx="2696705" cy="464949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স্বাগতম</a:t>
            </a:r>
            <a:endParaRPr lang="en-US" sz="36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47" y="5390825"/>
            <a:ext cx="2696705" cy="464949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hlinkClick r:id="rId3" action="ppaction://hlinksldjump"/>
              </a:rPr>
              <a:t>উপস্থাপন-২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3248" y="4778482"/>
            <a:ext cx="2673454" cy="475443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একক</a:t>
            </a:r>
            <a:r>
              <a:rPr lang="en-US" sz="3200" dirty="0"/>
              <a:t> </a:t>
            </a:r>
            <a:r>
              <a:rPr lang="en-US" sz="3200" dirty="0" err="1" smtClean="0"/>
              <a:t>কাজের</a:t>
            </a:r>
            <a:r>
              <a:rPr lang="en-US" sz="3200" dirty="0" smtClean="0"/>
              <a:t> </a:t>
            </a:r>
            <a:r>
              <a:rPr lang="en-US" sz="3200" dirty="0" err="1" smtClean="0">
                <a:hlinkClick r:id="rId4" action="ppaction://hlinksldjump"/>
              </a:rPr>
              <a:t>উত্তর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3229642" y="2972605"/>
            <a:ext cx="2696705" cy="464949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hlinkClick r:id="rId5" action="ppaction://hlinksldjump"/>
              </a:rPr>
              <a:t>ধন্যবাদ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3229643" y="2390606"/>
            <a:ext cx="2696705" cy="464949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hlinkClick r:id="rId6" action="ppaction://hlinksldjump"/>
              </a:rPr>
              <a:t>বাড়ির</a:t>
            </a:r>
            <a:r>
              <a:rPr lang="en-US" sz="3200" dirty="0" smtClean="0">
                <a:hlinkClick r:id="rId6" action="ppaction://hlinksldjump"/>
              </a:rPr>
              <a:t> </a:t>
            </a:r>
            <a:r>
              <a:rPr lang="en-US" sz="3200" dirty="0" err="1" smtClean="0">
                <a:hlinkClick r:id="rId6" action="ppaction://hlinksldjump"/>
              </a:rPr>
              <a:t>কাজ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3195233" y="1869964"/>
            <a:ext cx="2696705" cy="435727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মূল্যায়ন</a:t>
            </a:r>
            <a:endParaRPr lang="en-US" sz="3200" b="1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5476" y="1178743"/>
            <a:ext cx="2696705" cy="543827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দলগত কাজ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29642" y="588936"/>
            <a:ext cx="2675213" cy="494783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hlinkClick r:id="rId9" action="ppaction://hlinksldjump"/>
              </a:rPr>
              <a:t>উপস্থাপন-৪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3285645" y="49073"/>
            <a:ext cx="2621795" cy="464949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hlinkClick r:id="rId10" action="ppaction://hlinksldjump"/>
              </a:rPr>
              <a:t>উপস্থাপন-৩</a:t>
            </a:r>
            <a:endParaRPr lang="en-US" sz="2800" dirty="0"/>
          </a:p>
        </p:txBody>
      </p:sp>
      <p:sp>
        <p:nvSpPr>
          <p:cNvPr id="17" name="Rectangle 16">
            <a:hlinkClick r:id="rId11" action="ppaction://hlinksldjump"/>
          </p:cNvPr>
          <p:cNvSpPr/>
          <p:nvPr/>
        </p:nvSpPr>
        <p:spPr>
          <a:xfrm>
            <a:off x="-1" y="622189"/>
            <a:ext cx="2696705" cy="464949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নিজ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পরিচিতি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-2" y="1257621"/>
            <a:ext cx="2696705" cy="464949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hlinkClick r:id="rId11" action="ppaction://hlinksldjump"/>
              </a:rPr>
              <a:t> </a:t>
            </a:r>
            <a:r>
              <a:rPr lang="en-US" sz="3200" dirty="0" err="1" smtClean="0">
                <a:hlinkClick r:id="rId11" action="ppaction://hlinksldjump"/>
              </a:rPr>
              <a:t>বিষয়</a:t>
            </a:r>
            <a:r>
              <a:rPr lang="en-US" sz="3200" dirty="0" smtClean="0">
                <a:hlinkClick r:id="rId11" action="ppaction://hlinksldjump"/>
              </a:rPr>
              <a:t> </a:t>
            </a:r>
            <a:r>
              <a:rPr lang="en-US" sz="3200" dirty="0" err="1" smtClean="0">
                <a:hlinkClick r:id="rId11" action="ppaction://hlinksldjump"/>
              </a:rPr>
              <a:t>পরিচিতি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-3" y="1869964"/>
            <a:ext cx="2696705" cy="464949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hlinkClick r:id="rId12" action="ppaction://hlinksldjump"/>
              </a:rPr>
              <a:t>পূর্বজ্ঞান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যাচাই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0" y="2516940"/>
            <a:ext cx="2696705" cy="464949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hlinkClick r:id="rId12" action="ppaction://hlinksldjump"/>
              </a:rPr>
              <a:t>পাঠ</a:t>
            </a:r>
            <a:r>
              <a:rPr lang="en-US" sz="3600" dirty="0" smtClean="0">
                <a:hlinkClick r:id="rId12" action="ppaction://hlinksldjump"/>
              </a:rPr>
              <a:t> </a:t>
            </a:r>
            <a:r>
              <a:rPr lang="en-US" sz="3600" dirty="0" err="1" smtClean="0">
                <a:hlinkClick r:id="rId12" action="ppaction://hlinksldjump"/>
              </a:rPr>
              <a:t>ঘোষনা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-20666" y="3054215"/>
            <a:ext cx="2696705" cy="464949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hlinkClick r:id="rId13" action="ppaction://hlinksldjump"/>
              </a:rPr>
              <a:t>শিখনফল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-20666" y="3666558"/>
            <a:ext cx="2696705" cy="464949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hlinkClick r:id="rId14" action="ppaction://hlinksldjump"/>
              </a:rPr>
              <a:t>উপস্থাপন-১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-4" y="4222520"/>
            <a:ext cx="2696705" cy="464949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hlinkClick r:id="rId15" action="ppaction://hlinksldjump"/>
              </a:rPr>
              <a:t>একক</a:t>
            </a:r>
            <a:r>
              <a:rPr lang="en-US" sz="3200" dirty="0" smtClean="0">
                <a:hlinkClick r:id="rId15" action="ppaction://hlinksldjump"/>
              </a:rPr>
              <a:t> </a:t>
            </a:r>
            <a:r>
              <a:rPr lang="en-US" sz="3200" dirty="0" err="1" smtClean="0">
                <a:hlinkClick r:id="rId15" action="ppaction://hlinksldjump"/>
              </a:rPr>
              <a:t>কাজ</a:t>
            </a:r>
            <a:endParaRPr lang="en-US" sz="32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346" y="49073"/>
            <a:ext cx="6265653" cy="680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7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6809-8CCD-4432-BE8F-DAACB97B1364}" type="datetime13">
              <a:rPr lang="en-US" smtClean="0"/>
              <a:t>11:05:02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চক্রবর্তী, ১১/০৩/২০২০ ইং, স্লাইড নং-০1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71600" y="2119745"/>
            <a:ext cx="9005455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 সালের ২৬ শে জানুয়ারি ঢাকার পল্টন ময়দানে জনসভায় মোহাম্মদ আলী জিন্নাহর ঘোষণাটি পুনরাবৃত্তি করেন পাকিস্তানের নতুন প্রধানমন্ত্রী খাজা নাজিমুদ্দীন। 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10800000" flipV="1">
            <a:off x="96981" y="5990604"/>
            <a:ext cx="199505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b="1" dirty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 নং-</a:t>
            </a:r>
            <a:r>
              <a:rPr lang="en-US" sz="32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1১</a:t>
            </a:r>
            <a:endParaRPr lang="en-US" sz="32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46"/>
          <a:stretch/>
        </p:blipFill>
        <p:spPr>
          <a:xfrm>
            <a:off x="110284" y="235527"/>
            <a:ext cx="11915461" cy="360218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471" y="6303818"/>
            <a:ext cx="1909693" cy="4706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s-IN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 নং-</a:t>
            </a:r>
            <a:r>
              <a:rPr lang="en-US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1২</a:t>
            </a:r>
            <a:endParaRPr lang="en-US" sz="28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2682" y="3990110"/>
            <a:ext cx="2214493" cy="65116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70074" y="3990110"/>
            <a:ext cx="2214493" cy="65116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বরকত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77466" y="3990110"/>
            <a:ext cx="2214493" cy="65116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84858" y="3962400"/>
            <a:ext cx="2214493" cy="65116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শফিউর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892250" y="3962400"/>
            <a:ext cx="2214493" cy="65116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জব্বার</a:t>
            </a:r>
            <a:r>
              <a:rPr lang="en-US" dirty="0" err="1" smtClean="0"/>
              <a:t>জা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3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6809-8CCD-4432-BE8F-DAACB97B1364}" type="datetime13">
              <a:rPr lang="en-US" smtClean="0"/>
              <a:t>11:05:02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চক্রবর্তী, ১১/০৩/২০২০ ইং, স্লাইড নং-০1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47455" y="1422311"/>
            <a:ext cx="8021781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২১শে ফেব্রুয়ারি থেকে  ১৪৪ ধারা জারি করা হয়। সভা, সমাবেশ , মিছিল এক মাসের জন্য নিষিদ্ধ করা হয়। ১৪৪ ধারা ভঙ্গ করে ছাত্র সমাজ মিছিল করলে পুলিশ গুলি নিক্ষেপ করলে সালাম, বরকত, রফিক, জব্বারসহ নাম না জানা আরো অনেকে শহিদ হন।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797" y="6139934"/>
            <a:ext cx="163378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2800" b="1" dirty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 নং-</a:t>
            </a:r>
            <a:r>
              <a:rPr lang="en-US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1৩</a:t>
            </a:r>
            <a:endParaRPr lang="en-US" sz="28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0991" y="59638"/>
            <a:ext cx="866692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0991" y="2050473"/>
            <a:ext cx="887835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আন্দোলনের ধারাবাহিক প্রেক্ষাপটের একটি চার্ট তৈরি কর।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41871" y="6012873"/>
            <a:ext cx="2088712" cy="5160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s-IN" sz="32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 নং-</a:t>
            </a:r>
            <a:r>
              <a:rPr lang="en-US" sz="32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1৪</a:t>
            </a:r>
            <a:endParaRPr lang="en-US" sz="32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3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0" y="0"/>
            <a:ext cx="12192000" cy="1752600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১৯৯৯ সালের ১৭ই নভেম্বর প্যারিসে ইউনেস্কোর অধিবেশনে ২১শে ফেব্রুয়ারিকে ‘আন্তর্জাতিক মাতৃভাষা দিবস’ হিসেবে ঘোষণা করা হয়।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0" y="1790701"/>
            <a:ext cx="12192000" cy="5105400"/>
          </a:xfrm>
          <a:prstGeom prst="round2Diag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5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0582" y="6164826"/>
            <a:ext cx="1960327" cy="4919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s-IN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 নং-1</a:t>
            </a:r>
            <a:r>
              <a:rPr lang="en-US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8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4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164" y="221070"/>
            <a:ext cx="7855527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" y="1789044"/>
            <a:ext cx="936567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মাতৃভাষা দিবস’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 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 করা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9299" y="6054436"/>
            <a:ext cx="1769719" cy="5433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s-IN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 নং-</a:t>
            </a:r>
            <a:r>
              <a:rPr lang="en-US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1৬</a:t>
            </a:r>
            <a:endParaRPr lang="en-US" sz="28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760167"/>
            <a:ext cx="8271164" cy="8004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১৪৪ ধারা ভঙ্গ করে ছাত্র সমাজ মিছি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 হন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 rot="10800000" flipV="1">
            <a:off x="-2" y="3976254"/>
            <a:ext cx="8271166" cy="13577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 সালের ২৬ শে জানুয়ারি ঢাকার পল্টন ময়দানে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জনসভায়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ঘোষণাটি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পুনরাবৃত্তি করেন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Horizontal Scroll 8"/>
          <p:cNvSpPr/>
          <p:nvPr/>
        </p:nvSpPr>
        <p:spPr>
          <a:xfrm rot="10800000" flipV="1">
            <a:off x="9531926" y="1675046"/>
            <a:ext cx="2660074" cy="821884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২১শে ফেব্রুয়ারিকে</a:t>
            </a:r>
            <a:endParaRPr lang="en-US" sz="2800" dirty="0"/>
          </a:p>
        </p:txBody>
      </p:sp>
      <p:sp>
        <p:nvSpPr>
          <p:cNvPr id="10" name="Horizontal Scroll 9"/>
          <p:cNvSpPr/>
          <p:nvPr/>
        </p:nvSpPr>
        <p:spPr>
          <a:xfrm rot="10800000" flipV="1">
            <a:off x="8368145" y="2701636"/>
            <a:ext cx="3823855" cy="1022124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বরকত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শফিউর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জব্বার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 rot="10800000" flipV="1">
            <a:off x="8271164" y="4017818"/>
            <a:ext cx="3823855" cy="1022124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আলী জিন্নাহ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508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2588" y="0"/>
            <a:ext cx="624177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739650"/>
            <a:ext cx="12192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 ছাত্র সমাজের ভূমিকা ব্যাখ্যা কর।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2710" y="6302477"/>
            <a:ext cx="1971618" cy="4977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s-IN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 নং-</a:t>
            </a:r>
            <a:r>
              <a:rPr lang="en-US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1৭</a:t>
            </a:r>
            <a:endParaRPr lang="en-US" sz="28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7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213988"/>
            <a:ext cx="2116249" cy="5017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s-IN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 নং-1</a:t>
            </a:r>
            <a:r>
              <a:rPr lang="en-US" sz="2800" b="1" dirty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157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Oval 4"/>
          <p:cNvSpPr/>
          <p:nvPr/>
        </p:nvSpPr>
        <p:spPr>
          <a:xfrm>
            <a:off x="4339525" y="1441342"/>
            <a:ext cx="4355024" cy="3737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/>
              <a:t>ধন্যবাদ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9420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9317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স্বাগতম</a:t>
            </a:r>
            <a:endParaRPr lang="en-US" sz="8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262313" y="2225669"/>
            <a:ext cx="6902245" cy="371659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10800000" flipH="1" flipV="1">
            <a:off x="263236" y="6278931"/>
            <a:ext cx="155044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400" b="1" dirty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 </a:t>
            </a:r>
            <a:r>
              <a:rPr lang="as-IN" sz="24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নং-</a:t>
            </a:r>
            <a:r>
              <a:rPr lang="en-US" sz="24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4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24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5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417127" y="-1"/>
            <a:ext cx="6925782" cy="685800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</a:t>
            </a:r>
          </a:p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4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</a:p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১১/০৩/২০২০ ইং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 flipV="1">
            <a:off x="10155639" y="2095500"/>
            <a:ext cx="990599" cy="2447003"/>
          </a:xfrm>
        </p:spPr>
        <p:txBody>
          <a:bodyPr/>
          <a:lstStyle/>
          <a:p>
            <a:fld id="{2F209C73-F8AB-4285-8950-CABB8CE4E269}" type="datetime13">
              <a:rPr lang="en-US" smtClean="0"/>
              <a:t>11:05:01 AM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-6" y="6014322"/>
            <a:ext cx="192578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800" b="1" dirty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 </a:t>
            </a:r>
            <a:r>
              <a:rPr lang="as-IN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নং-০</a:t>
            </a:r>
            <a:r>
              <a:rPr lang="en-US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4171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তানিয়া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bn-BD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বলশীদ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আকুব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শাহরাস্তি, চাঁদপুর।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আইডি-১২</a:t>
            </a:r>
            <a:endParaRPr lang="bn-BD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lunapatowary1414</a:t>
            </a:r>
            <a:r>
              <a:rPr lang="bn-B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94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1965" y="318052"/>
            <a:ext cx="8865706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749287"/>
            <a:ext cx="4459357" cy="3419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03" y="1830042"/>
            <a:ext cx="4328906" cy="33383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11965" y="318052"/>
            <a:ext cx="84283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 দিকে লক্ষ্য করঃ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42452" y="5958349"/>
            <a:ext cx="1828800" cy="433862"/>
          </a:xfrm>
        </p:spPr>
        <p:txBody>
          <a:bodyPr/>
          <a:lstStyle/>
          <a:p>
            <a:r>
              <a:rPr lang="as-IN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 নং-০</a:t>
            </a:r>
            <a:r>
              <a:rPr lang="en-US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28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840733" y="1065934"/>
            <a:ext cx="10296939" cy="5327374"/>
          </a:xfrm>
          <a:prstGeom prst="horizontalScroll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</a:t>
            </a:r>
            <a:endParaRPr lang="en-US" sz="1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83838" y="5914104"/>
            <a:ext cx="1767285" cy="732504"/>
          </a:xfrm>
        </p:spPr>
        <p:txBody>
          <a:bodyPr/>
          <a:lstStyle/>
          <a:p>
            <a:r>
              <a:rPr lang="as-IN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 নং-০</a:t>
            </a:r>
            <a:r>
              <a:rPr lang="en-US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28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3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66684"/>
            <a:ext cx="12103510" cy="526297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</a:t>
            </a:r>
          </a:p>
          <a:p>
            <a:endParaRPr lang="bn-BD" sz="4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আন্দোলনের পটভূমি ব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আন্দোলনের </a:t>
            </a: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 </a:t>
            </a:r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 কর্তৃক ২১শে ফেব্রুয়ারিকে ‘আন্তর্জাতিক মাতৃভাষা দিবস’ হিসেবে স্বীকৃতি দেওয়ার গুরুত্ব ব্যাখ্যা করতে পারবে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;।</a:t>
            </a:r>
            <a:endParaRPr lang="bn-BD" sz="4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bn-BD" sz="4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787" y="5919019"/>
            <a:ext cx="1774723" cy="46243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s-IN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 নং-০</a:t>
            </a:r>
            <a:r>
              <a:rPr lang="en-US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28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3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6809-8CCD-4432-BE8F-DAACB97B1364}" type="datetime13">
              <a:rPr lang="en-US" smtClean="0"/>
              <a:t>11:05:22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চক্রবর্তী, ১১/০৩/২০২০ ইং, স্লাইড নং-০1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9110"/>
            <a:ext cx="6493790" cy="6887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92" y="-29110"/>
            <a:ext cx="5698208" cy="688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2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7826" y="834887"/>
            <a:ext cx="7812157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957" y="2445026"/>
            <a:ext cx="11251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‘উর্দুই এবং উর্দুই হবে পাকিস্তানের একমাত্র রাষ্ট্রভাষা’-      	ঘোষনাটি কার?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011" y="5840362"/>
            <a:ext cx="1619815" cy="4624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s-IN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 নং-০</a:t>
            </a:r>
            <a:r>
              <a:rPr lang="en-US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28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50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1593273" y="1"/>
            <a:ext cx="8839200" cy="4973782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546" y="5955956"/>
            <a:ext cx="2078182" cy="63405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s-IN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 নং-</a:t>
            </a:r>
            <a:r>
              <a:rPr lang="en-US" sz="2800" b="1" dirty="0" smtClean="0">
                <a:solidFill>
                  <a:schemeClr val="bg1">
                    <a:alpha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endParaRPr lang="en-US" sz="2800" b="1" dirty="0">
              <a:solidFill>
                <a:schemeClr val="bg1">
                  <a:alpha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0690" y="5257319"/>
            <a:ext cx="814647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আলী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জিন্নাহ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7773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794</TotalTime>
  <Words>371</Words>
  <Application>Microsoft Office PowerPoint</Application>
  <PresentationFormat>Widescreen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Century Gothic</vt:lpstr>
      <vt:lpstr>NikoshBAN</vt:lpstr>
      <vt:lpstr>Times New Roman</vt:lpstr>
      <vt:lpstr>Vrinda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840 G3</dc:creator>
  <cp:lastModifiedBy>NUSAIBA</cp:lastModifiedBy>
  <cp:revision>141</cp:revision>
  <dcterms:created xsi:type="dcterms:W3CDTF">2020-03-10T09:32:09Z</dcterms:created>
  <dcterms:modified xsi:type="dcterms:W3CDTF">2020-03-14T05:06:21Z</dcterms:modified>
</cp:coreProperties>
</file>