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35" autoAdjust="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5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6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4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8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4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7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7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C9AD-DAF0-4C37-9350-A3F413F1FDE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1788B-677B-433A-9984-91B99CA4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7" Type="http://schemas.openxmlformats.org/officeDocument/2006/relationships/image" Target="../media/image21.jpg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fif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f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fif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20120" y="3875964"/>
            <a:ext cx="7506269" cy="96899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8-Point Star 3"/>
          <p:cNvSpPr/>
          <p:nvPr/>
        </p:nvSpPr>
        <p:spPr>
          <a:xfrm>
            <a:off x="3330054" y="0"/>
            <a:ext cx="5227092" cy="3289110"/>
          </a:xfrm>
          <a:prstGeom prst="star8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2513" y="2047164"/>
            <a:ext cx="3275463" cy="655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সভ্যতার বিকাশ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670802" y="2101753"/>
            <a:ext cx="2975212" cy="655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ত্বক সুন্দর রাখতে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151992" y="2398202"/>
            <a:ext cx="2474794" cy="95534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 সৌন্দর্য বৃদ্ধিতে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59558" y="3500650"/>
            <a:ext cx="3248167" cy="64144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স্বীকৃতি লাভে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8971053" y="3323228"/>
            <a:ext cx="2579427" cy="110546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লজ্জ্বা নিবারন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9558" y="5424984"/>
            <a:ext cx="3057098" cy="668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রুচির বিকাশে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711745" y="5179325"/>
            <a:ext cx="283873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পদমর্যাদার প্রতি সম্মান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nip Single Corner Rectangle 9"/>
          <p:cNvSpPr/>
          <p:nvPr/>
        </p:nvSpPr>
        <p:spPr>
          <a:xfrm>
            <a:off x="4107976" y="327546"/>
            <a:ext cx="3698543" cy="600502"/>
          </a:xfrm>
          <a:prstGeom prst="snip1Rect">
            <a:avLst/>
          </a:prstGeom>
          <a:noFill/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পোশাকের প্রয়োজনীয়তা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4967" y="0"/>
            <a:ext cx="3302758" cy="1828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5459104" y="928047"/>
            <a:ext cx="2866030" cy="1501253"/>
          </a:xfrm>
          <a:prstGeom prst="diamon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39266" y="149902"/>
            <a:ext cx="3043003" cy="1678898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95672" y="3507474"/>
            <a:ext cx="2375381" cy="1304369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51882" y="4706911"/>
            <a:ext cx="3447738" cy="1993692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>
            <a:off x="3616657" y="3500650"/>
            <a:ext cx="1842448" cy="1924334"/>
          </a:xfrm>
          <a:prstGeom prst="diamond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52472" y="734518"/>
            <a:ext cx="4766872" cy="1214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7895" y="2398426"/>
            <a:ext cx="7345180" cy="1184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পোশাকের ক্রম বিকাশ সম্পর্কে তোমরা যা জেনেছ তা ব্যাখ্যা কর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3537678" y="509665"/>
            <a:ext cx="4706912" cy="1109272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04143" y="1798820"/>
            <a:ext cx="9173981" cy="3657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 কী ?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সালে প্রথম সেলাই মেশিন আবিষ্কার ?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পোশাক পরিধান করি?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9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5201586" y="524655"/>
            <a:ext cx="3927423" cy="944381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67856" y="2083632"/>
            <a:ext cx="6985416" cy="23984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আদিম কালে মানুষ কেমন ধরনের পোশাক পরিধান করতেন তা তোমার দৃষ্টিকোন থেকে ব্যাখ্যা কর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3507698" y="629587"/>
            <a:ext cx="5696263" cy="6228413"/>
          </a:xfrm>
          <a:prstGeom prst="teardrop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4826832" y="2143593"/>
            <a:ext cx="3057993" cy="374754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242216" y="134912"/>
            <a:ext cx="7699575" cy="3481746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তোফায়েল আলম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এম,এস,সি ইন টেক্সটাইল ইঞ্জিনিয়ারিং (বুটেক্স)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 ইন্সট্রাক্টর (ড্রেস মেকিং)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সিদ্দিক আকবর ফাউন্ডেশন ভোকেশনাল ট্রেনিং ইন্সটিটিউট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ইনডেক্স  নংঃ১৯১০৯০৫২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০১৭২১-১৪১৬১৫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ardrop 2"/>
          <p:cNvSpPr/>
          <p:nvPr/>
        </p:nvSpPr>
        <p:spPr>
          <a:xfrm>
            <a:off x="-633374" y="599607"/>
            <a:ext cx="4665728" cy="6113318"/>
          </a:xfrm>
          <a:prstGeom prst="teardrop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271613" y="1349115"/>
            <a:ext cx="10536072" cy="3402767"/>
          </a:xfrm>
          <a:prstGeom prst="flowChartMagneticDrum">
            <a:avLst/>
          </a:prstGeom>
          <a:noFill/>
          <a:ln w="381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ড্রেস মেকিং-১ (প্রথম পত্র)</a:t>
            </a:r>
            <a:endPara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নবম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প্রথম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7" y="207062"/>
            <a:ext cx="3316406" cy="3232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658" y="232154"/>
            <a:ext cx="3310577" cy="32070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793" y="382279"/>
            <a:ext cx="3130060" cy="3370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459" y="4000471"/>
            <a:ext cx="3130727" cy="3123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598" y="4030453"/>
            <a:ext cx="4317167" cy="282754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18847" y="3505796"/>
            <a:ext cx="2623279" cy="4946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শাড়ী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13144" y="3505796"/>
            <a:ext cx="1910230" cy="584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683396" y="3625719"/>
            <a:ext cx="1469036" cy="404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পোলো শার্ট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0237" y="5444226"/>
            <a:ext cx="1764589" cy="701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লুঙ্গী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23374" y="5703753"/>
            <a:ext cx="1146752" cy="442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টি-শার্ট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9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372898" y="0"/>
            <a:ext cx="5336275" cy="1078173"/>
          </a:xfrm>
          <a:prstGeom prst="frame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 সম্পর্কে ধারনা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44" y="1078174"/>
            <a:ext cx="9473784" cy="55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844955" y="545910"/>
            <a:ext cx="3466532" cy="1091821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3701" y="2224585"/>
            <a:ext cx="7314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পোশাক কী তা বলতে পারবে;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পোশাকের উৎপত্তি ও পটভূমি সম্পর্কে  বলতে পারবে;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পোশাকের  প্রয়োজনীয়তা ব্যাখ্যা করতে পারবে।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8" y="313504"/>
            <a:ext cx="3623170" cy="27594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4074" y="3137511"/>
            <a:ext cx="3788063" cy="899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 জগতে চলা ও নিজেকে অন্যের নিকট আকর্ষনীয় করে তোলার জন্য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অন্যের 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নিকট আকর্ষনীয় করে তোলার জন্য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672" y="313505"/>
            <a:ext cx="2800429" cy="29439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16970" y="3432747"/>
            <a:ext cx="3327817" cy="5396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পারিপাশ্বিক অবস্থা থেকে </a:t>
            </a:r>
            <a:r>
              <a:rPr lang="en-US" sz="2000" b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20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জেকে রক্ষা করতে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39" y="610185"/>
            <a:ext cx="3370523" cy="2822562"/>
          </a:xfrm>
          <a:prstGeom prst="rect">
            <a:avLst/>
          </a:prstGeom>
        </p:spPr>
      </p:pic>
      <p:sp>
        <p:nvSpPr>
          <p:cNvPr id="7" name="Snip Diagonal Corner Rectangle 6"/>
          <p:cNvSpPr/>
          <p:nvPr/>
        </p:nvSpPr>
        <p:spPr>
          <a:xfrm>
            <a:off x="8304551" y="3597639"/>
            <a:ext cx="3657600" cy="689548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ফায়ার সার্ভিস, নভোচারি, জিওটেক এবং আরও অনেক গুরুত্বপূর্ন কাজে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3795570">
            <a:off x="1543987" y="4167266"/>
            <a:ext cx="1439056" cy="157396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711252" y="4036921"/>
            <a:ext cx="779489" cy="122462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638554">
            <a:off x="8979108" y="4287187"/>
            <a:ext cx="1034322" cy="139408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23082" y="5326076"/>
            <a:ext cx="5717025" cy="13145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6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62" y="1202710"/>
            <a:ext cx="3302758" cy="941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আদিকালে গাছের ছাল,পাতা, লতা ও গরুর চামড়া দিয়ে বস্ত্রের চাহিদা নিবারন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 flipV="1">
            <a:off x="3691720" y="1653087"/>
            <a:ext cx="1351129" cy="20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104263" y="1195885"/>
            <a:ext cx="3125338" cy="1078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 আস্তে আশ,সুতা ও কাপড় এর ধারনা নেয়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120418" y="1494431"/>
            <a:ext cx="1119116" cy="6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239534" y="1195885"/>
            <a:ext cx="2743200" cy="986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হস্তচালিত কাপড় বুনন কৌশল রপ্তকরন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10611134" y="2181936"/>
            <a:ext cx="61415" cy="73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348717" y="2866030"/>
            <a:ext cx="2743200" cy="9553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দিয়ে সেলাই করে পোশাক তৈরিকরন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8229601" y="3343701"/>
            <a:ext cx="111911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179326" y="2866030"/>
            <a:ext cx="2743201" cy="10372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গতানুগতিক হস্তচালিত সেলাই মেশিন এ পোশাক তৈরি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Arrow Connector 17"/>
          <p:cNvCxnSpPr>
            <a:stCxn id="14" idx="1"/>
          </p:cNvCxnSpPr>
          <p:nvPr/>
        </p:nvCxnSpPr>
        <p:spPr>
          <a:xfrm flipH="1">
            <a:off x="3869141" y="3384645"/>
            <a:ext cx="1310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41196" y="2685198"/>
            <a:ext cx="3302758" cy="13238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কালের বিবর্তনে বর্তমানে আধুনিক সেলাই মেশিন দ্বারা আধুনিক পোশাক তৈরিকরন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87187" y="284045"/>
            <a:ext cx="3117954" cy="6397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পোশাকের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9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805191" y="4305867"/>
            <a:ext cx="2493737" cy="213721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১৯২৯ সালে মাত্র ৮০ টি সেলাই মেশিন নিয়ে ফ্যান্সের রাজধানী প্যারিস এ বিশ্বের প্রথম গার্মেন্টস ফ্যাক্টরি স্থাপন</a:t>
            </a:r>
            <a:endParaRPr lang="en-US" sz="2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608627" y="1163470"/>
            <a:ext cx="2224585" cy="221093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১৮৫১ ইসাক মেরিট সিংগার সেলাই মেশিন আবিষ্কার</a:t>
            </a:r>
            <a:endParaRPr lang="en-US" sz="2000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28196" y="491319"/>
            <a:ext cx="2442949" cy="158314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১৭৫৫ সাল ইংল্যান্ডের চালস ফ্রেডরিক সেলাই মেশিন আবিষ্কার </a:t>
            </a:r>
            <a:endParaRPr lang="en-US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51631" y="2979683"/>
            <a:ext cx="2477067" cy="2394792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১৯৬০ সালে স্থাপিত হয় বাংলাদেশের প্রথম গার্মেন্টস রিয়াজ গার্মেন্টস ঢাকার উর্দূ রোড়ে</a:t>
            </a:r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49671" y="2442949"/>
            <a:ext cx="1937983" cy="18629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পোশাকের ক্রমবিকাশ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969118">
            <a:off x="6271145" y="1289154"/>
            <a:ext cx="1337482" cy="4946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05223">
            <a:off x="8293457" y="3360928"/>
            <a:ext cx="704538" cy="155565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3136917">
            <a:off x="3828196" y="1918741"/>
            <a:ext cx="473981" cy="136687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582722">
            <a:off x="4555060" y="4599440"/>
            <a:ext cx="690814" cy="181201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4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277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52</cp:revision>
  <dcterms:created xsi:type="dcterms:W3CDTF">2020-03-12T06:45:36Z</dcterms:created>
  <dcterms:modified xsi:type="dcterms:W3CDTF">2020-03-14T07:19:49Z</dcterms:modified>
</cp:coreProperties>
</file>