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70" r:id="rId11"/>
    <p:sldId id="267" r:id="rId12"/>
    <p:sldId id="268" r:id="rId13"/>
    <p:sldId id="271" r:id="rId14"/>
    <p:sldId id="272" r:id="rId15"/>
    <p:sldId id="275" r:id="rId16"/>
    <p:sldId id="277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3F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F59CBE-2A8A-4EB8-BB0B-615A19760D2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288BB8-4BF0-4E1D-BF52-C7238BB7D5BA}">
      <dgm:prSet phldrT="[Text]" custT="1"/>
      <dgm:spPr/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অনবায়নযোগ্য</a:t>
          </a:r>
        </a:p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শক্তি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B94D000E-3778-47A1-A9FC-CD9DFF8BCEAD}" type="parTrans" cxnId="{D62349A3-C5C0-40A5-82A7-5E09606013A4}">
      <dgm:prSet/>
      <dgm:spPr/>
      <dgm:t>
        <a:bodyPr/>
        <a:lstStyle/>
        <a:p>
          <a:endParaRPr lang="en-GB"/>
        </a:p>
      </dgm:t>
    </dgm:pt>
    <dgm:pt modelId="{B2BC205B-637A-446E-9144-14006F78D8F6}" type="sibTrans" cxnId="{D62349A3-C5C0-40A5-82A7-5E09606013A4}">
      <dgm:prSet/>
      <dgm:spPr/>
      <dgm:t>
        <a:bodyPr/>
        <a:lstStyle/>
        <a:p>
          <a:endParaRPr lang="en-GB"/>
        </a:p>
      </dgm:t>
    </dgm:pt>
    <dgm:pt modelId="{64C47286-3DA4-4E8A-B548-60E0DB5EFAF7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নিউক্লিয়ার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771F3744-CACC-4FAC-9039-1DDD49AFEACE}" type="parTrans" cxnId="{E0B597EB-D01D-4DF2-BCE3-63C44B290F6B}">
      <dgm:prSet/>
      <dgm:spPr/>
      <dgm:t>
        <a:bodyPr/>
        <a:lstStyle/>
        <a:p>
          <a:endParaRPr lang="en-GB"/>
        </a:p>
      </dgm:t>
    </dgm:pt>
    <dgm:pt modelId="{A98ABAD4-7E3A-433B-934F-0BEDA7A2382D}" type="sibTrans" cxnId="{E0B597EB-D01D-4DF2-BCE3-63C44B290F6B}">
      <dgm:prSet/>
      <dgm:spPr/>
      <dgm:t>
        <a:bodyPr/>
        <a:lstStyle/>
        <a:p>
          <a:endParaRPr lang="en-GB"/>
        </a:p>
      </dgm:t>
    </dgm:pt>
    <dgm:pt modelId="{0FBE7FC0-8F14-4028-8A6D-DEFA72E71CA9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কয়লা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B02168F7-F372-41B6-951D-7F3376A91E20}" type="parTrans" cxnId="{C6584001-B124-4180-BF6A-F0F49CC67D08}">
      <dgm:prSet/>
      <dgm:spPr/>
      <dgm:t>
        <a:bodyPr/>
        <a:lstStyle/>
        <a:p>
          <a:endParaRPr lang="en-GB"/>
        </a:p>
      </dgm:t>
    </dgm:pt>
    <dgm:pt modelId="{1B38D742-22D6-412D-9E7D-825F5A294AC2}" type="sibTrans" cxnId="{C6584001-B124-4180-BF6A-F0F49CC67D08}">
      <dgm:prSet/>
      <dgm:spPr/>
      <dgm:t>
        <a:bodyPr/>
        <a:lstStyle/>
        <a:p>
          <a:endParaRPr lang="en-GB"/>
        </a:p>
      </dgm:t>
    </dgm:pt>
    <dgm:pt modelId="{F559F8A5-BF27-48B3-A28A-D5D7F0693E9F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তেল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D3921E83-21E3-4A21-B0FC-D5A7CB05EB60}" type="parTrans" cxnId="{76B42AEE-643B-46B7-8AAD-384FC5B97565}">
      <dgm:prSet/>
      <dgm:spPr/>
      <dgm:t>
        <a:bodyPr/>
        <a:lstStyle/>
        <a:p>
          <a:endParaRPr lang="en-GB"/>
        </a:p>
      </dgm:t>
    </dgm:pt>
    <dgm:pt modelId="{22ECA979-102D-4183-9327-B136BDE48619}" type="sibTrans" cxnId="{76B42AEE-643B-46B7-8AAD-384FC5B97565}">
      <dgm:prSet/>
      <dgm:spPr/>
      <dgm:t>
        <a:bodyPr/>
        <a:lstStyle/>
        <a:p>
          <a:endParaRPr lang="en-GB"/>
        </a:p>
      </dgm:t>
    </dgm:pt>
    <dgm:pt modelId="{B6439464-6E43-43E7-9ACE-1A9DB1CA4880}">
      <dgm:prSet phldrT="[Text]" custT="1"/>
      <dgm:spPr/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গ্যাস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1052DFE2-D65B-4BE1-9677-0C2EE60944CC}" type="parTrans" cxnId="{3906B80F-AE11-4A5B-B28B-912BD2B63FCB}">
      <dgm:prSet/>
      <dgm:spPr/>
      <dgm:t>
        <a:bodyPr/>
        <a:lstStyle/>
        <a:p>
          <a:endParaRPr lang="en-GB"/>
        </a:p>
      </dgm:t>
    </dgm:pt>
    <dgm:pt modelId="{0C54DA6B-4526-4D96-B12A-BBF38A342BC4}" type="sibTrans" cxnId="{3906B80F-AE11-4A5B-B28B-912BD2B63FCB}">
      <dgm:prSet/>
      <dgm:spPr/>
      <dgm:t>
        <a:bodyPr/>
        <a:lstStyle/>
        <a:p>
          <a:endParaRPr lang="en-GB"/>
        </a:p>
      </dgm:t>
    </dgm:pt>
    <dgm:pt modelId="{30A6407D-35BC-4D4A-823D-AB57D6F1E817}" type="pres">
      <dgm:prSet presAssocID="{5EF59CBE-2A8A-4EB8-BB0B-615A19760D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CFE1A77-6B1A-4397-BBAF-DC2306DC680B}" type="pres">
      <dgm:prSet presAssocID="{5EF59CBE-2A8A-4EB8-BB0B-615A19760D23}" presName="radial" presStyleCnt="0">
        <dgm:presLayoutVars>
          <dgm:animLvl val="ctr"/>
        </dgm:presLayoutVars>
      </dgm:prSet>
      <dgm:spPr/>
    </dgm:pt>
    <dgm:pt modelId="{E057F1EA-19B7-4FA4-BCCE-33F4757FBA36}" type="pres">
      <dgm:prSet presAssocID="{78288BB8-4BF0-4E1D-BF52-C7238BB7D5BA}" presName="centerShape" presStyleLbl="vennNode1" presStyleIdx="0" presStyleCnt="5" custScaleX="107458" custScaleY="102022"/>
      <dgm:spPr/>
      <dgm:t>
        <a:bodyPr/>
        <a:lstStyle/>
        <a:p>
          <a:endParaRPr lang="en-GB"/>
        </a:p>
      </dgm:t>
    </dgm:pt>
    <dgm:pt modelId="{908FA7D7-F68D-4C63-BF42-487896A28CC2}" type="pres">
      <dgm:prSet presAssocID="{64C47286-3DA4-4E8A-B548-60E0DB5EFAF7}" presName="node" presStyleLbl="vennNode1" presStyleIdx="1" presStyleCnt="5" custScaleX="1793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BD6F7B8-E3A8-4AB8-9CC3-27DD964494AF}" type="pres">
      <dgm:prSet presAssocID="{0FBE7FC0-8F14-4028-8A6D-DEFA72E71CA9}" presName="node" presStyleLbl="vennNode1" presStyleIdx="2" presStyleCnt="5" custScaleX="134547" custRadScaleRad="114703" custRadScaleInc="23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C7D460-D577-4353-A184-46E55BADE01E}" type="pres">
      <dgm:prSet presAssocID="{B6439464-6E43-43E7-9ACE-1A9DB1CA4880}" presName="node" presStyleLbl="vennNode1" presStyleIdx="3" presStyleCnt="5" custScaleX="167957" custRadScaleRad="96123" custRadScaleInc="-45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CD0E355-DAC5-4DAE-8086-1B2B531388FE}" type="pres">
      <dgm:prSet presAssocID="{F559F8A5-BF27-48B3-A28A-D5D7F0693E9F}" presName="node" presStyleLbl="vennNode1" presStyleIdx="4" presStyleCnt="5" custScaleX="151649" custRadScaleRad="118261" custRadScaleInc="-7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E3C4E06A-C029-4735-9219-06B95188DF59}" type="presOf" srcId="{0FBE7FC0-8F14-4028-8A6D-DEFA72E71CA9}" destId="{6BD6F7B8-E3A8-4AB8-9CC3-27DD964494AF}" srcOrd="0" destOrd="0" presId="urn:microsoft.com/office/officeart/2005/8/layout/radial3"/>
    <dgm:cxn modelId="{0DC46600-F64D-48FF-A798-EE178D25BAA8}" type="presOf" srcId="{5EF59CBE-2A8A-4EB8-BB0B-615A19760D23}" destId="{30A6407D-35BC-4D4A-823D-AB57D6F1E817}" srcOrd="0" destOrd="0" presId="urn:microsoft.com/office/officeart/2005/8/layout/radial3"/>
    <dgm:cxn modelId="{055F86C3-998D-4CA9-BECD-9FD2FA4E72C5}" type="presOf" srcId="{F559F8A5-BF27-48B3-A28A-D5D7F0693E9F}" destId="{ACD0E355-DAC5-4DAE-8086-1B2B531388FE}" srcOrd="0" destOrd="0" presId="urn:microsoft.com/office/officeart/2005/8/layout/radial3"/>
    <dgm:cxn modelId="{5C4955F1-113C-4FC1-97F5-E3B872C62DC3}" type="presOf" srcId="{B6439464-6E43-43E7-9ACE-1A9DB1CA4880}" destId="{1EC7D460-D577-4353-A184-46E55BADE01E}" srcOrd="0" destOrd="0" presId="urn:microsoft.com/office/officeart/2005/8/layout/radial3"/>
    <dgm:cxn modelId="{76B42AEE-643B-46B7-8AAD-384FC5B97565}" srcId="{78288BB8-4BF0-4E1D-BF52-C7238BB7D5BA}" destId="{F559F8A5-BF27-48B3-A28A-D5D7F0693E9F}" srcOrd="3" destOrd="0" parTransId="{D3921E83-21E3-4A21-B0FC-D5A7CB05EB60}" sibTransId="{22ECA979-102D-4183-9327-B136BDE48619}"/>
    <dgm:cxn modelId="{C6584001-B124-4180-BF6A-F0F49CC67D08}" srcId="{78288BB8-4BF0-4E1D-BF52-C7238BB7D5BA}" destId="{0FBE7FC0-8F14-4028-8A6D-DEFA72E71CA9}" srcOrd="1" destOrd="0" parTransId="{B02168F7-F372-41B6-951D-7F3376A91E20}" sibTransId="{1B38D742-22D6-412D-9E7D-825F5A294AC2}"/>
    <dgm:cxn modelId="{0BE4FAD2-94A3-4DD5-88D6-1D8E2A393A58}" type="presOf" srcId="{78288BB8-4BF0-4E1D-BF52-C7238BB7D5BA}" destId="{E057F1EA-19B7-4FA4-BCCE-33F4757FBA36}" srcOrd="0" destOrd="0" presId="urn:microsoft.com/office/officeart/2005/8/layout/radial3"/>
    <dgm:cxn modelId="{E0B597EB-D01D-4DF2-BCE3-63C44B290F6B}" srcId="{78288BB8-4BF0-4E1D-BF52-C7238BB7D5BA}" destId="{64C47286-3DA4-4E8A-B548-60E0DB5EFAF7}" srcOrd="0" destOrd="0" parTransId="{771F3744-CACC-4FAC-9039-1DDD49AFEACE}" sibTransId="{A98ABAD4-7E3A-433B-934F-0BEDA7A2382D}"/>
    <dgm:cxn modelId="{3906B80F-AE11-4A5B-B28B-912BD2B63FCB}" srcId="{78288BB8-4BF0-4E1D-BF52-C7238BB7D5BA}" destId="{B6439464-6E43-43E7-9ACE-1A9DB1CA4880}" srcOrd="2" destOrd="0" parTransId="{1052DFE2-D65B-4BE1-9677-0C2EE60944CC}" sibTransId="{0C54DA6B-4526-4D96-B12A-BBF38A342BC4}"/>
    <dgm:cxn modelId="{D62349A3-C5C0-40A5-82A7-5E09606013A4}" srcId="{5EF59CBE-2A8A-4EB8-BB0B-615A19760D23}" destId="{78288BB8-4BF0-4E1D-BF52-C7238BB7D5BA}" srcOrd="0" destOrd="0" parTransId="{B94D000E-3778-47A1-A9FC-CD9DFF8BCEAD}" sibTransId="{B2BC205B-637A-446E-9144-14006F78D8F6}"/>
    <dgm:cxn modelId="{F7DDB928-138F-49C7-A485-7D4CE0A49C48}" type="presOf" srcId="{64C47286-3DA4-4E8A-B548-60E0DB5EFAF7}" destId="{908FA7D7-F68D-4C63-BF42-487896A28CC2}" srcOrd="0" destOrd="0" presId="urn:microsoft.com/office/officeart/2005/8/layout/radial3"/>
    <dgm:cxn modelId="{0433C412-4D56-4E09-98FC-2ECB847D74E6}" type="presParOf" srcId="{30A6407D-35BC-4D4A-823D-AB57D6F1E817}" destId="{ECFE1A77-6B1A-4397-BBAF-DC2306DC680B}" srcOrd="0" destOrd="0" presId="urn:microsoft.com/office/officeart/2005/8/layout/radial3"/>
    <dgm:cxn modelId="{9A0DDBD4-5B0A-49DA-BB48-AD985044FEB1}" type="presParOf" srcId="{ECFE1A77-6B1A-4397-BBAF-DC2306DC680B}" destId="{E057F1EA-19B7-4FA4-BCCE-33F4757FBA36}" srcOrd="0" destOrd="0" presId="urn:microsoft.com/office/officeart/2005/8/layout/radial3"/>
    <dgm:cxn modelId="{DF9732E1-8744-4CC2-BD6D-DA149C5AD73F}" type="presParOf" srcId="{ECFE1A77-6B1A-4397-BBAF-DC2306DC680B}" destId="{908FA7D7-F68D-4C63-BF42-487896A28CC2}" srcOrd="1" destOrd="0" presId="urn:microsoft.com/office/officeart/2005/8/layout/radial3"/>
    <dgm:cxn modelId="{3F3E4DF5-318D-4D96-BA28-C335E75B4000}" type="presParOf" srcId="{ECFE1A77-6B1A-4397-BBAF-DC2306DC680B}" destId="{6BD6F7B8-E3A8-4AB8-9CC3-27DD964494AF}" srcOrd="2" destOrd="0" presId="urn:microsoft.com/office/officeart/2005/8/layout/radial3"/>
    <dgm:cxn modelId="{B5DB4FF6-3A7F-471D-9CD4-2A7D6C69E932}" type="presParOf" srcId="{ECFE1A77-6B1A-4397-BBAF-DC2306DC680B}" destId="{1EC7D460-D577-4353-A184-46E55BADE01E}" srcOrd="3" destOrd="0" presId="urn:microsoft.com/office/officeart/2005/8/layout/radial3"/>
    <dgm:cxn modelId="{C42AD8F0-1B71-49A1-8F27-D482FB25C8D1}" type="presParOf" srcId="{ECFE1A77-6B1A-4397-BBAF-DC2306DC680B}" destId="{ACD0E355-DAC5-4DAE-8086-1B2B531388FE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879A0E-03F3-4E76-B0B6-B1DA6EA804F4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AB95D92-D42A-43B6-80B3-E6BED06EA214}">
      <dgm:prSet phldrT="[Text]" custT="1"/>
      <dgm:spPr>
        <a:solidFill>
          <a:schemeClr val="tx1">
            <a:lumMod val="85000"/>
            <a:lumOff val="15000"/>
          </a:schemeClr>
        </a:solid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নবায়নযোগ্য</a:t>
          </a:r>
        </a:p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শক্তি </a:t>
          </a:r>
          <a:endParaRPr lang="en-GB" sz="3600" dirty="0">
            <a:latin typeface="NikoshBAN" pitchFamily="2" charset="0"/>
            <a:cs typeface="NikoshBAN" pitchFamily="2" charset="0"/>
          </a:endParaRPr>
        </a:p>
      </dgm:t>
    </dgm:pt>
    <dgm:pt modelId="{27986D2B-B5DF-44E8-BFA1-170003978319}" type="parTrans" cxnId="{2A05B093-EDA4-4814-B225-F78F2D91E997}">
      <dgm:prSet/>
      <dgm:spPr/>
      <dgm:t>
        <a:bodyPr/>
        <a:lstStyle/>
        <a:p>
          <a:endParaRPr lang="en-GB"/>
        </a:p>
      </dgm:t>
    </dgm:pt>
    <dgm:pt modelId="{935D42CB-2025-44A9-9589-78584B22AE73}" type="sibTrans" cxnId="{2A05B093-EDA4-4814-B225-F78F2D91E997}">
      <dgm:prSet/>
      <dgm:spPr/>
      <dgm:t>
        <a:bodyPr/>
        <a:lstStyle/>
        <a:p>
          <a:endParaRPr lang="en-GB"/>
        </a:p>
      </dgm:t>
    </dgm:pt>
    <dgm:pt modelId="{1403ED4A-CA2E-4920-9E4D-00EA9531E39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বায়োমাস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96458C1A-026C-48D0-AD3B-EBFC9E33EA12}" type="parTrans" cxnId="{B916D3A2-9221-407A-AC00-AF1288EF35DF}">
      <dgm:prSet/>
      <dgm:spPr/>
      <dgm:t>
        <a:bodyPr/>
        <a:lstStyle/>
        <a:p>
          <a:endParaRPr lang="en-GB"/>
        </a:p>
      </dgm:t>
    </dgm:pt>
    <dgm:pt modelId="{A3624D43-39EF-434D-A557-7B21ABE14B3A}" type="sibTrans" cxnId="{B916D3A2-9221-407A-AC00-AF1288EF35DF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AE8B6BE4-16CD-4E43-844F-1FECEFECB96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জিওথার্মাল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CACBCCA2-845F-4691-99AC-63242FD02A85}" type="parTrans" cxnId="{A3703AD6-26FE-4B2E-815C-13779769EB96}">
      <dgm:prSet/>
      <dgm:spPr/>
      <dgm:t>
        <a:bodyPr/>
        <a:lstStyle/>
        <a:p>
          <a:endParaRPr lang="en-GB"/>
        </a:p>
      </dgm:t>
    </dgm:pt>
    <dgm:pt modelId="{58CE676E-8372-485A-BC0A-4050AD0EDD26}" type="sibTrans" cxnId="{A3703AD6-26FE-4B2E-815C-13779769EB96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FEBE941B-D90C-4C03-8FC4-66E228C6406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বায়ুশক্তি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799C5343-9061-4CBE-9262-E33BFCDE902B}" type="parTrans" cxnId="{29A42AB8-24C5-4527-B160-DC25E18E6724}">
      <dgm:prSet/>
      <dgm:spPr/>
      <dgm:t>
        <a:bodyPr/>
        <a:lstStyle/>
        <a:p>
          <a:endParaRPr lang="en-GB"/>
        </a:p>
      </dgm:t>
    </dgm:pt>
    <dgm:pt modelId="{0A68902A-FDD7-4C05-83FA-EC5630109E25}" type="sibTrans" cxnId="{29A42AB8-24C5-4527-B160-DC25E18E6724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2FE8798C-D46F-49AB-A4E0-E6D88A5CC04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সৌরশক্তি 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0E5A2EC8-35AA-4682-BA5D-D60ADFF9B9E5}" type="parTrans" cxnId="{47ECD242-0EAA-4131-8F19-A30798749D45}">
      <dgm:prSet/>
      <dgm:spPr/>
      <dgm:t>
        <a:bodyPr/>
        <a:lstStyle/>
        <a:p>
          <a:endParaRPr lang="en-GB"/>
        </a:p>
      </dgm:t>
    </dgm:pt>
    <dgm:pt modelId="{17CB41B0-A1F0-4870-80BA-DDB0F2D68A98}" type="sibTrans" cxnId="{47ECD242-0EAA-4131-8F19-A30798749D45}">
      <dgm:prSet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FFA54FCB-13C3-4842-B705-5180957350AA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জলবিদ্যুৎ 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903C78A-46D1-4BE4-9FD5-AFCCC87FC412}" type="parTrans" cxnId="{1070DC7B-28C3-49EB-ABED-13688AC43B7D}">
      <dgm:prSet/>
      <dgm:spPr/>
      <dgm:t>
        <a:bodyPr/>
        <a:lstStyle/>
        <a:p>
          <a:endParaRPr lang="en-GB"/>
        </a:p>
      </dgm:t>
    </dgm:pt>
    <dgm:pt modelId="{37ECFF35-2DA6-4A54-8E83-092F8EA3A05C}" type="sibTrans" cxnId="{1070DC7B-28C3-49EB-ABED-13688AC43B7D}">
      <dgm:prSet/>
      <dgm:spPr/>
      <dgm:t>
        <a:bodyPr/>
        <a:lstStyle/>
        <a:p>
          <a:endParaRPr lang="en-GB" sz="3600"/>
        </a:p>
      </dgm:t>
    </dgm:pt>
    <dgm:pt modelId="{F2D6ABC8-37CF-4A83-A8EC-4DD8D4B48A2A}" type="pres">
      <dgm:prSet presAssocID="{B2879A0E-03F3-4E76-B0B6-B1DA6EA804F4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F8F6531-1F20-4D04-8515-A7225FB53CB1}" type="pres">
      <dgm:prSet presAssocID="{9AB95D92-D42A-43B6-80B3-E6BED06EA214}" presName="centerShape" presStyleLbl="node0" presStyleIdx="0" presStyleCnt="1" custScaleX="121643"/>
      <dgm:spPr/>
      <dgm:t>
        <a:bodyPr/>
        <a:lstStyle/>
        <a:p>
          <a:endParaRPr lang="en-GB"/>
        </a:p>
      </dgm:t>
    </dgm:pt>
    <dgm:pt modelId="{DC6CD862-B7CD-443F-ADBC-369720C29335}" type="pres">
      <dgm:prSet presAssocID="{1403ED4A-CA2E-4920-9E4D-00EA9531E390}" presName="node" presStyleLbl="node1" presStyleIdx="0" presStyleCnt="5" custScaleX="139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7A079E-F828-4195-9DB8-3792DFDAF616}" type="pres">
      <dgm:prSet presAssocID="{1403ED4A-CA2E-4920-9E4D-00EA9531E390}" presName="dummy" presStyleCnt="0"/>
      <dgm:spPr/>
    </dgm:pt>
    <dgm:pt modelId="{23E8B666-C1EA-45B5-95FA-AD9F43D4E386}" type="pres">
      <dgm:prSet presAssocID="{A3624D43-39EF-434D-A557-7B21ABE14B3A}" presName="sibTrans" presStyleLbl="sibTrans2D1" presStyleIdx="0" presStyleCnt="5"/>
      <dgm:spPr/>
      <dgm:t>
        <a:bodyPr/>
        <a:lstStyle/>
        <a:p>
          <a:endParaRPr lang="en-GB"/>
        </a:p>
      </dgm:t>
    </dgm:pt>
    <dgm:pt modelId="{A72C7E58-780A-4FD5-8289-581E582EA1F2}" type="pres">
      <dgm:prSet presAssocID="{FFA54FCB-13C3-4842-B705-5180957350AA}" presName="node" presStyleLbl="node1" presStyleIdx="1" presStyleCnt="5" custScaleX="13988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447D18-35A7-4AEB-9D86-B9EC43A2AC97}" type="pres">
      <dgm:prSet presAssocID="{FFA54FCB-13C3-4842-B705-5180957350AA}" presName="dummy" presStyleCnt="0"/>
      <dgm:spPr/>
    </dgm:pt>
    <dgm:pt modelId="{5E320EF3-538C-4590-88CF-EC8746AD76A5}" type="pres">
      <dgm:prSet presAssocID="{37ECFF35-2DA6-4A54-8E83-092F8EA3A05C}" presName="sibTrans" presStyleLbl="sibTrans2D1" presStyleIdx="1" presStyleCnt="5"/>
      <dgm:spPr/>
      <dgm:t>
        <a:bodyPr/>
        <a:lstStyle/>
        <a:p>
          <a:endParaRPr lang="en-GB"/>
        </a:p>
      </dgm:t>
    </dgm:pt>
    <dgm:pt modelId="{513D789B-72E6-43D9-8AD3-658C6B900DD5}" type="pres">
      <dgm:prSet presAssocID="{AE8B6BE4-16CD-4E43-844F-1FECEFECB964}" presName="node" presStyleLbl="node1" presStyleIdx="2" presStyleCnt="5" custScaleX="156497" custRadScaleRad="104145" custRadScaleInc="565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26ED0C-1F80-4A2A-9A4E-465DDDD68158}" type="pres">
      <dgm:prSet presAssocID="{AE8B6BE4-16CD-4E43-844F-1FECEFECB964}" presName="dummy" presStyleCnt="0"/>
      <dgm:spPr/>
    </dgm:pt>
    <dgm:pt modelId="{3EDF89A5-F9C3-4717-85A0-193FE3401A14}" type="pres">
      <dgm:prSet presAssocID="{58CE676E-8372-485A-BC0A-4050AD0EDD26}" presName="sibTrans" presStyleLbl="sibTrans2D1" presStyleIdx="2" presStyleCnt="5" custScaleX="100555" custScaleY="102289"/>
      <dgm:spPr/>
      <dgm:t>
        <a:bodyPr/>
        <a:lstStyle/>
        <a:p>
          <a:endParaRPr lang="en-GB"/>
        </a:p>
      </dgm:t>
    </dgm:pt>
    <dgm:pt modelId="{13A05534-1CF4-41E5-88FB-0A83D037A3C0}" type="pres">
      <dgm:prSet presAssocID="{FEBE941B-D90C-4C03-8FC4-66E228C6406F}" presName="node" presStyleLbl="node1" presStyleIdx="3" presStyleCnt="5" custScaleX="1307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67DD77-A666-426F-9EDB-454F4916F792}" type="pres">
      <dgm:prSet presAssocID="{FEBE941B-D90C-4C03-8FC4-66E228C6406F}" presName="dummy" presStyleCnt="0"/>
      <dgm:spPr/>
    </dgm:pt>
    <dgm:pt modelId="{9F02B963-5084-475B-A5C3-206AA01AFF8E}" type="pres">
      <dgm:prSet presAssocID="{0A68902A-FDD7-4C05-83FA-EC5630109E25}" presName="sibTrans" presStyleLbl="sibTrans2D1" presStyleIdx="3" presStyleCnt="5"/>
      <dgm:spPr/>
      <dgm:t>
        <a:bodyPr/>
        <a:lstStyle/>
        <a:p>
          <a:endParaRPr lang="en-GB"/>
        </a:p>
      </dgm:t>
    </dgm:pt>
    <dgm:pt modelId="{0A2E4623-9F7D-48D0-9CCE-05792F64A008}" type="pres">
      <dgm:prSet presAssocID="{2FE8798C-D46F-49AB-A4E0-E6D88A5CC04E}" presName="node" presStyleLbl="node1" presStyleIdx="4" presStyleCnt="5" custScaleX="1342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FCA22B-38E6-4D5F-BD06-0AF9EDB812B8}" type="pres">
      <dgm:prSet presAssocID="{2FE8798C-D46F-49AB-A4E0-E6D88A5CC04E}" presName="dummy" presStyleCnt="0"/>
      <dgm:spPr/>
    </dgm:pt>
    <dgm:pt modelId="{315582A1-1777-406A-B827-2FAD4EE866B0}" type="pres">
      <dgm:prSet presAssocID="{17CB41B0-A1F0-4870-80BA-DDB0F2D68A98}" presName="sibTrans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1070DC7B-28C3-49EB-ABED-13688AC43B7D}" srcId="{9AB95D92-D42A-43B6-80B3-E6BED06EA214}" destId="{FFA54FCB-13C3-4842-B705-5180957350AA}" srcOrd="1" destOrd="0" parTransId="{D903C78A-46D1-4BE4-9FD5-AFCCC87FC412}" sibTransId="{37ECFF35-2DA6-4A54-8E83-092F8EA3A05C}"/>
    <dgm:cxn modelId="{074300B3-4E49-422D-B015-CDFC40D20AE8}" type="presOf" srcId="{9AB95D92-D42A-43B6-80B3-E6BED06EA214}" destId="{4F8F6531-1F20-4D04-8515-A7225FB53CB1}" srcOrd="0" destOrd="0" presId="urn:microsoft.com/office/officeart/2005/8/layout/radial6"/>
    <dgm:cxn modelId="{A3703AD6-26FE-4B2E-815C-13779769EB96}" srcId="{9AB95D92-D42A-43B6-80B3-E6BED06EA214}" destId="{AE8B6BE4-16CD-4E43-844F-1FECEFECB964}" srcOrd="2" destOrd="0" parTransId="{CACBCCA2-845F-4691-99AC-63242FD02A85}" sibTransId="{58CE676E-8372-485A-BC0A-4050AD0EDD26}"/>
    <dgm:cxn modelId="{12F57BF4-5676-49D2-853C-F367583C4128}" type="presOf" srcId="{58CE676E-8372-485A-BC0A-4050AD0EDD26}" destId="{3EDF89A5-F9C3-4717-85A0-193FE3401A14}" srcOrd="0" destOrd="0" presId="urn:microsoft.com/office/officeart/2005/8/layout/radial6"/>
    <dgm:cxn modelId="{37C1DFB2-E41E-4919-A397-00CF42DB0BEA}" type="presOf" srcId="{37ECFF35-2DA6-4A54-8E83-092F8EA3A05C}" destId="{5E320EF3-538C-4590-88CF-EC8746AD76A5}" srcOrd="0" destOrd="0" presId="urn:microsoft.com/office/officeart/2005/8/layout/radial6"/>
    <dgm:cxn modelId="{47ECD242-0EAA-4131-8F19-A30798749D45}" srcId="{9AB95D92-D42A-43B6-80B3-E6BED06EA214}" destId="{2FE8798C-D46F-49AB-A4E0-E6D88A5CC04E}" srcOrd="4" destOrd="0" parTransId="{0E5A2EC8-35AA-4682-BA5D-D60ADFF9B9E5}" sibTransId="{17CB41B0-A1F0-4870-80BA-DDB0F2D68A98}"/>
    <dgm:cxn modelId="{9C6A2BF7-E3F3-45E5-9132-56F9DA7B3D02}" type="presOf" srcId="{17CB41B0-A1F0-4870-80BA-DDB0F2D68A98}" destId="{315582A1-1777-406A-B827-2FAD4EE866B0}" srcOrd="0" destOrd="0" presId="urn:microsoft.com/office/officeart/2005/8/layout/radial6"/>
    <dgm:cxn modelId="{B916D3A2-9221-407A-AC00-AF1288EF35DF}" srcId="{9AB95D92-D42A-43B6-80B3-E6BED06EA214}" destId="{1403ED4A-CA2E-4920-9E4D-00EA9531E390}" srcOrd="0" destOrd="0" parTransId="{96458C1A-026C-48D0-AD3B-EBFC9E33EA12}" sibTransId="{A3624D43-39EF-434D-A557-7B21ABE14B3A}"/>
    <dgm:cxn modelId="{D52C1A3E-6C87-4FCA-9506-AA5DB9994F86}" type="presOf" srcId="{0A68902A-FDD7-4C05-83FA-EC5630109E25}" destId="{9F02B963-5084-475B-A5C3-206AA01AFF8E}" srcOrd="0" destOrd="0" presId="urn:microsoft.com/office/officeart/2005/8/layout/radial6"/>
    <dgm:cxn modelId="{395A4507-0A4E-4D4A-9174-46084ED40274}" type="presOf" srcId="{2FE8798C-D46F-49AB-A4E0-E6D88A5CC04E}" destId="{0A2E4623-9F7D-48D0-9CCE-05792F64A008}" srcOrd="0" destOrd="0" presId="urn:microsoft.com/office/officeart/2005/8/layout/radial6"/>
    <dgm:cxn modelId="{E3A640ED-AD9F-4EDC-9B9D-FD700598C04F}" type="presOf" srcId="{A3624D43-39EF-434D-A557-7B21ABE14B3A}" destId="{23E8B666-C1EA-45B5-95FA-AD9F43D4E386}" srcOrd="0" destOrd="0" presId="urn:microsoft.com/office/officeart/2005/8/layout/radial6"/>
    <dgm:cxn modelId="{F67FC4A8-FBCF-418C-9B6A-EAD8730C99E8}" type="presOf" srcId="{FEBE941B-D90C-4C03-8FC4-66E228C6406F}" destId="{13A05534-1CF4-41E5-88FB-0A83D037A3C0}" srcOrd="0" destOrd="0" presId="urn:microsoft.com/office/officeart/2005/8/layout/radial6"/>
    <dgm:cxn modelId="{FD27A62B-9776-4CD2-92AA-0A1955B85EA0}" type="presOf" srcId="{B2879A0E-03F3-4E76-B0B6-B1DA6EA804F4}" destId="{F2D6ABC8-37CF-4A83-A8EC-4DD8D4B48A2A}" srcOrd="0" destOrd="0" presId="urn:microsoft.com/office/officeart/2005/8/layout/radial6"/>
    <dgm:cxn modelId="{2A05B093-EDA4-4814-B225-F78F2D91E997}" srcId="{B2879A0E-03F3-4E76-B0B6-B1DA6EA804F4}" destId="{9AB95D92-D42A-43B6-80B3-E6BED06EA214}" srcOrd="0" destOrd="0" parTransId="{27986D2B-B5DF-44E8-BFA1-170003978319}" sibTransId="{935D42CB-2025-44A9-9589-78584B22AE73}"/>
    <dgm:cxn modelId="{4F83CB26-F196-4AED-9B35-9B678827F760}" type="presOf" srcId="{FFA54FCB-13C3-4842-B705-5180957350AA}" destId="{A72C7E58-780A-4FD5-8289-581E582EA1F2}" srcOrd="0" destOrd="0" presId="urn:microsoft.com/office/officeart/2005/8/layout/radial6"/>
    <dgm:cxn modelId="{BF1437DF-1F85-4158-9743-15C330FAE405}" type="presOf" srcId="{AE8B6BE4-16CD-4E43-844F-1FECEFECB964}" destId="{513D789B-72E6-43D9-8AD3-658C6B900DD5}" srcOrd="0" destOrd="0" presId="urn:microsoft.com/office/officeart/2005/8/layout/radial6"/>
    <dgm:cxn modelId="{29A42AB8-24C5-4527-B160-DC25E18E6724}" srcId="{9AB95D92-D42A-43B6-80B3-E6BED06EA214}" destId="{FEBE941B-D90C-4C03-8FC4-66E228C6406F}" srcOrd="3" destOrd="0" parTransId="{799C5343-9061-4CBE-9262-E33BFCDE902B}" sibTransId="{0A68902A-FDD7-4C05-83FA-EC5630109E25}"/>
    <dgm:cxn modelId="{F1140E9B-97BC-4367-B938-C947A9851421}" type="presOf" srcId="{1403ED4A-CA2E-4920-9E4D-00EA9531E390}" destId="{DC6CD862-B7CD-443F-ADBC-369720C29335}" srcOrd="0" destOrd="0" presId="urn:microsoft.com/office/officeart/2005/8/layout/radial6"/>
    <dgm:cxn modelId="{CA1A92D3-05EE-482C-BB80-8FDE8DD46C36}" type="presParOf" srcId="{F2D6ABC8-37CF-4A83-A8EC-4DD8D4B48A2A}" destId="{4F8F6531-1F20-4D04-8515-A7225FB53CB1}" srcOrd="0" destOrd="0" presId="urn:microsoft.com/office/officeart/2005/8/layout/radial6"/>
    <dgm:cxn modelId="{B5624DCA-AE26-4CA7-B948-B8FFAD173603}" type="presParOf" srcId="{F2D6ABC8-37CF-4A83-A8EC-4DD8D4B48A2A}" destId="{DC6CD862-B7CD-443F-ADBC-369720C29335}" srcOrd="1" destOrd="0" presId="urn:microsoft.com/office/officeart/2005/8/layout/radial6"/>
    <dgm:cxn modelId="{51BB92AB-900C-4919-BD14-D497489BC803}" type="presParOf" srcId="{F2D6ABC8-37CF-4A83-A8EC-4DD8D4B48A2A}" destId="{B37A079E-F828-4195-9DB8-3792DFDAF616}" srcOrd="2" destOrd="0" presId="urn:microsoft.com/office/officeart/2005/8/layout/radial6"/>
    <dgm:cxn modelId="{925A05FF-E589-4B5C-843F-D0E682362A01}" type="presParOf" srcId="{F2D6ABC8-37CF-4A83-A8EC-4DD8D4B48A2A}" destId="{23E8B666-C1EA-45B5-95FA-AD9F43D4E386}" srcOrd="3" destOrd="0" presId="urn:microsoft.com/office/officeart/2005/8/layout/radial6"/>
    <dgm:cxn modelId="{DCE01C3E-2187-4618-848B-52300B228242}" type="presParOf" srcId="{F2D6ABC8-37CF-4A83-A8EC-4DD8D4B48A2A}" destId="{A72C7E58-780A-4FD5-8289-581E582EA1F2}" srcOrd="4" destOrd="0" presId="urn:microsoft.com/office/officeart/2005/8/layout/radial6"/>
    <dgm:cxn modelId="{BFEDD683-413F-490E-8C8C-DAA0F2EFE721}" type="presParOf" srcId="{F2D6ABC8-37CF-4A83-A8EC-4DD8D4B48A2A}" destId="{30447D18-35A7-4AEB-9D86-B9EC43A2AC97}" srcOrd="5" destOrd="0" presId="urn:microsoft.com/office/officeart/2005/8/layout/radial6"/>
    <dgm:cxn modelId="{2522C055-34DE-4333-9E80-7D00BAF4A0C6}" type="presParOf" srcId="{F2D6ABC8-37CF-4A83-A8EC-4DD8D4B48A2A}" destId="{5E320EF3-538C-4590-88CF-EC8746AD76A5}" srcOrd="6" destOrd="0" presId="urn:microsoft.com/office/officeart/2005/8/layout/radial6"/>
    <dgm:cxn modelId="{7F5830DC-166E-4730-9F3F-895D3C31E06D}" type="presParOf" srcId="{F2D6ABC8-37CF-4A83-A8EC-4DD8D4B48A2A}" destId="{513D789B-72E6-43D9-8AD3-658C6B900DD5}" srcOrd="7" destOrd="0" presId="urn:microsoft.com/office/officeart/2005/8/layout/radial6"/>
    <dgm:cxn modelId="{AE463766-9F17-46D1-9553-CEEE7EBDEFA3}" type="presParOf" srcId="{F2D6ABC8-37CF-4A83-A8EC-4DD8D4B48A2A}" destId="{D826ED0C-1F80-4A2A-9A4E-465DDDD68158}" srcOrd="8" destOrd="0" presId="urn:microsoft.com/office/officeart/2005/8/layout/radial6"/>
    <dgm:cxn modelId="{56CE6783-CA53-4172-BE84-A005FE6133A0}" type="presParOf" srcId="{F2D6ABC8-37CF-4A83-A8EC-4DD8D4B48A2A}" destId="{3EDF89A5-F9C3-4717-85A0-193FE3401A14}" srcOrd="9" destOrd="0" presId="urn:microsoft.com/office/officeart/2005/8/layout/radial6"/>
    <dgm:cxn modelId="{3AFF6224-E72C-4AF6-AC0E-DFEE523043C8}" type="presParOf" srcId="{F2D6ABC8-37CF-4A83-A8EC-4DD8D4B48A2A}" destId="{13A05534-1CF4-41E5-88FB-0A83D037A3C0}" srcOrd="10" destOrd="0" presId="urn:microsoft.com/office/officeart/2005/8/layout/radial6"/>
    <dgm:cxn modelId="{6AD277EF-50E5-48E8-AB44-DA8B55B6D277}" type="presParOf" srcId="{F2D6ABC8-37CF-4A83-A8EC-4DD8D4B48A2A}" destId="{B467DD77-A666-426F-9EDB-454F4916F792}" srcOrd="11" destOrd="0" presId="urn:microsoft.com/office/officeart/2005/8/layout/radial6"/>
    <dgm:cxn modelId="{597314BF-F603-47D3-8B78-A94040071E54}" type="presParOf" srcId="{F2D6ABC8-37CF-4A83-A8EC-4DD8D4B48A2A}" destId="{9F02B963-5084-475B-A5C3-206AA01AFF8E}" srcOrd="12" destOrd="0" presId="urn:microsoft.com/office/officeart/2005/8/layout/radial6"/>
    <dgm:cxn modelId="{38B7EDA8-E295-4883-9B02-7F3658572A19}" type="presParOf" srcId="{F2D6ABC8-37CF-4A83-A8EC-4DD8D4B48A2A}" destId="{0A2E4623-9F7D-48D0-9CCE-05792F64A008}" srcOrd="13" destOrd="0" presId="urn:microsoft.com/office/officeart/2005/8/layout/radial6"/>
    <dgm:cxn modelId="{5E6A4BA9-4433-4327-B0A9-7B11CC288219}" type="presParOf" srcId="{F2D6ABC8-37CF-4A83-A8EC-4DD8D4B48A2A}" destId="{43FCA22B-38E6-4D5F-BD06-0AF9EDB812B8}" srcOrd="14" destOrd="0" presId="urn:microsoft.com/office/officeart/2005/8/layout/radial6"/>
    <dgm:cxn modelId="{DAEB2A84-0B65-4854-84FF-04B7D29CCACD}" type="presParOf" srcId="{F2D6ABC8-37CF-4A83-A8EC-4DD8D4B48A2A}" destId="{315582A1-1777-406A-B827-2FAD4EE866B0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F5097F-DDE9-4A1A-963A-A6F4DBB92AC3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B503684-B9CE-4E3E-8088-0E86B9506A8B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বিদ্যুৎ শক্তি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F64D42C-2AA5-4E85-9315-08E31CF677E7}" type="parTrans" cxnId="{4BE90829-5B47-4A6B-8822-5B8FE4F61AA9}">
      <dgm:prSet/>
      <dgm:spPr/>
      <dgm:t>
        <a:bodyPr/>
        <a:lstStyle/>
        <a:p>
          <a:endParaRPr lang="en-GB"/>
        </a:p>
      </dgm:t>
    </dgm:pt>
    <dgm:pt modelId="{3CD4877E-496D-41F6-BF17-CAAFD91C2FD4}" type="sibTrans" cxnId="{4BE90829-5B47-4A6B-8822-5B8FE4F61AA9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BD075FB1-6079-40B7-BF56-88C0B5EDCAD2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রাসায়নিক শক্তি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85B2C1E1-DAB9-41CB-8BC3-938A0BF06406}" type="parTrans" cxnId="{AD4D1726-E92B-4218-BC4F-148186DDA758}">
      <dgm:prSet/>
      <dgm:spPr/>
      <dgm:t>
        <a:bodyPr/>
        <a:lstStyle/>
        <a:p>
          <a:endParaRPr lang="en-GB"/>
        </a:p>
      </dgm:t>
    </dgm:pt>
    <dgm:pt modelId="{20A8FE10-1D47-4BA6-B09F-2DD159ED2D5E}" type="sibTrans" cxnId="{AD4D1726-E92B-4218-BC4F-148186DDA758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8C8D0B20-9F81-4FF8-BF0F-60E0729F6C30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তাপশক্তি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DB73ED1-6F97-4248-B0DA-73F9FF0DEDF8}" type="parTrans" cxnId="{90BF0A3D-3BCE-427C-87EA-E41E292B92AD}">
      <dgm:prSet/>
      <dgm:spPr/>
      <dgm:t>
        <a:bodyPr/>
        <a:lstStyle/>
        <a:p>
          <a:endParaRPr lang="en-GB"/>
        </a:p>
      </dgm:t>
    </dgm:pt>
    <dgm:pt modelId="{D48B6489-5758-4D7B-8670-73D8AD642D9D}" type="sibTrans" cxnId="{90BF0A3D-3BCE-427C-87EA-E41E292B92AD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987D10B1-2CD5-41A1-9016-C86288D9BEFD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আলোক শক্তি 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3B9362E-CBB3-41B9-A30B-7A408C6193AD}" type="parTrans" cxnId="{FF16B742-76C8-4D17-B995-21C5F6CF17C5}">
      <dgm:prSet/>
      <dgm:spPr/>
      <dgm:t>
        <a:bodyPr/>
        <a:lstStyle/>
        <a:p>
          <a:endParaRPr lang="en-GB"/>
        </a:p>
      </dgm:t>
    </dgm:pt>
    <dgm:pt modelId="{3FBA0BD8-F357-4381-B6B2-75965AD95D66}" type="sibTrans" cxnId="{FF16B742-76C8-4D17-B995-21C5F6CF17C5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98CCB84C-4CA0-4CA7-828B-C00ED24EDF6D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যান্ত্রিক শক্তি</a:t>
          </a:r>
          <a:endParaRPr lang="en-GB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DA8CB063-683C-48DB-8150-D41CBD14C2EE}" type="parTrans" cxnId="{48BD33F2-C0B3-4B87-B37B-621FC9BB645A}">
      <dgm:prSet/>
      <dgm:spPr/>
      <dgm:t>
        <a:bodyPr/>
        <a:lstStyle/>
        <a:p>
          <a:endParaRPr lang="en-GB"/>
        </a:p>
      </dgm:t>
    </dgm:pt>
    <dgm:pt modelId="{81CFC90C-CCCD-4387-9F93-075E794EE2DC}" type="sibTrans" cxnId="{48BD33F2-C0B3-4B87-B37B-621FC9BB645A}">
      <dgm:prSet custT="1"/>
      <dgm:spPr/>
      <dgm:t>
        <a:bodyPr/>
        <a:lstStyle/>
        <a:p>
          <a:endParaRPr lang="en-GB" sz="3600">
            <a:latin typeface="NikoshBAN" pitchFamily="2" charset="0"/>
            <a:cs typeface="NikoshBAN" pitchFamily="2" charset="0"/>
          </a:endParaRPr>
        </a:p>
      </dgm:t>
    </dgm:pt>
    <dgm:pt modelId="{106FC0F7-4902-48C4-953E-4CE4B6418979}" type="pres">
      <dgm:prSet presAssocID="{33F5097F-DDE9-4A1A-963A-A6F4DBB92AC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347F127D-E672-4C70-85AD-1D0410643C38}" type="pres">
      <dgm:prSet presAssocID="{7B503684-B9CE-4E3E-8088-0E86B9506A8B}" presName="node" presStyleLbl="node1" presStyleIdx="0" presStyleCnt="5" custScaleY="140449" custRadScaleRad="96834" custRadScaleInc="19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70E71DF-4C61-4D2B-A629-0959CCE05524}" type="pres">
      <dgm:prSet presAssocID="{3CD4877E-496D-41F6-BF17-CAAFD91C2FD4}" presName="sibTrans" presStyleLbl="sibTrans2D1" presStyleIdx="0" presStyleCnt="5"/>
      <dgm:spPr/>
      <dgm:t>
        <a:bodyPr/>
        <a:lstStyle/>
        <a:p>
          <a:endParaRPr lang="en-GB"/>
        </a:p>
      </dgm:t>
    </dgm:pt>
    <dgm:pt modelId="{E186199E-7075-4384-B7EE-E5F1A8063845}" type="pres">
      <dgm:prSet presAssocID="{3CD4877E-496D-41F6-BF17-CAAFD91C2FD4}" presName="connectorText" presStyleLbl="sibTrans2D1" presStyleIdx="0" presStyleCnt="5"/>
      <dgm:spPr/>
      <dgm:t>
        <a:bodyPr/>
        <a:lstStyle/>
        <a:p>
          <a:endParaRPr lang="en-GB"/>
        </a:p>
      </dgm:t>
    </dgm:pt>
    <dgm:pt modelId="{55E03A10-CBA8-4F2E-87D8-C0BABD63BDD9}" type="pres">
      <dgm:prSet presAssocID="{BD075FB1-6079-40B7-BF56-88C0B5EDCAD2}" presName="node" presStyleLbl="node1" presStyleIdx="1" presStyleCnt="5" custScaleX="122032" custScaleY="1583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98CCB60-89B3-48E6-912A-333E9CFD2222}" type="pres">
      <dgm:prSet presAssocID="{20A8FE10-1D47-4BA6-B09F-2DD159ED2D5E}" presName="sibTrans" presStyleLbl="sibTrans2D1" presStyleIdx="1" presStyleCnt="5"/>
      <dgm:spPr/>
      <dgm:t>
        <a:bodyPr/>
        <a:lstStyle/>
        <a:p>
          <a:endParaRPr lang="en-GB"/>
        </a:p>
      </dgm:t>
    </dgm:pt>
    <dgm:pt modelId="{609FF9A9-1473-4EF5-B1A8-14B265308FE6}" type="pres">
      <dgm:prSet presAssocID="{20A8FE10-1D47-4BA6-B09F-2DD159ED2D5E}" presName="connectorText" presStyleLbl="sibTrans2D1" presStyleIdx="1" presStyleCnt="5"/>
      <dgm:spPr/>
      <dgm:t>
        <a:bodyPr/>
        <a:lstStyle/>
        <a:p>
          <a:endParaRPr lang="en-GB"/>
        </a:p>
      </dgm:t>
    </dgm:pt>
    <dgm:pt modelId="{3CF46A43-9789-4EC8-9AA7-0BC3741FBA85}" type="pres">
      <dgm:prSet presAssocID="{987D10B1-2CD5-41A1-9016-C86288D9BEFD}" presName="node" presStyleLbl="node1" presStyleIdx="2" presStyleCnt="5" custScaleX="111288" custScaleY="120916" custRadScaleRad="94267" custRadScaleInc="-247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84B8E2-2320-4F36-8C87-539CABBC1604}" type="pres">
      <dgm:prSet presAssocID="{3FBA0BD8-F357-4381-B6B2-75965AD95D66}" presName="sibTrans" presStyleLbl="sibTrans2D1" presStyleIdx="2" presStyleCnt="5"/>
      <dgm:spPr/>
      <dgm:t>
        <a:bodyPr/>
        <a:lstStyle/>
        <a:p>
          <a:endParaRPr lang="en-GB"/>
        </a:p>
      </dgm:t>
    </dgm:pt>
    <dgm:pt modelId="{4F1AD9FB-4F39-4070-BF95-B6558E726CE8}" type="pres">
      <dgm:prSet presAssocID="{3FBA0BD8-F357-4381-B6B2-75965AD95D66}" presName="connectorText" presStyleLbl="sibTrans2D1" presStyleIdx="2" presStyleCnt="5"/>
      <dgm:spPr/>
      <dgm:t>
        <a:bodyPr/>
        <a:lstStyle/>
        <a:p>
          <a:endParaRPr lang="en-GB"/>
        </a:p>
      </dgm:t>
    </dgm:pt>
    <dgm:pt modelId="{57FE02B1-7DDB-4685-A9E7-610D35B3136E}" type="pres">
      <dgm:prSet presAssocID="{98CCB84C-4CA0-4CA7-828B-C00ED24EDF6D}" presName="node" presStyleLbl="node1" presStyleIdx="3" presStyleCnt="5" custScaleX="112676" custScaleY="142912" custRadScaleRad="86439" custRadScaleInc="-775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25D4C40-A7C5-4ECA-BDBB-CB048262333B}" type="pres">
      <dgm:prSet presAssocID="{81CFC90C-CCCD-4387-9F93-075E794EE2DC}" presName="sibTrans" presStyleLbl="sibTrans2D1" presStyleIdx="3" presStyleCnt="5"/>
      <dgm:spPr/>
      <dgm:t>
        <a:bodyPr/>
        <a:lstStyle/>
        <a:p>
          <a:endParaRPr lang="en-GB"/>
        </a:p>
      </dgm:t>
    </dgm:pt>
    <dgm:pt modelId="{6DD0E562-AF67-40AC-B6AC-934C616C41F7}" type="pres">
      <dgm:prSet presAssocID="{81CFC90C-CCCD-4387-9F93-075E794EE2DC}" presName="connectorText" presStyleLbl="sibTrans2D1" presStyleIdx="3" presStyleCnt="5"/>
      <dgm:spPr/>
      <dgm:t>
        <a:bodyPr/>
        <a:lstStyle/>
        <a:p>
          <a:endParaRPr lang="en-GB"/>
        </a:p>
      </dgm:t>
    </dgm:pt>
    <dgm:pt modelId="{A883318D-C881-49CF-83E1-F5BCE43B71C8}" type="pres">
      <dgm:prSet presAssocID="{8C8D0B20-9F81-4FF8-BF0F-60E0729F6C30}" presName="node" presStyleLbl="node1" presStyleIdx="4" presStyleCnt="5" custScaleX="115389" custScaleY="141327" custRadScaleRad="97574" custRadScaleInc="-132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FD1C86-3273-454E-B577-948CE516E7D0}" type="pres">
      <dgm:prSet presAssocID="{D48B6489-5758-4D7B-8670-73D8AD642D9D}" presName="sibTrans" presStyleLbl="sibTrans2D1" presStyleIdx="4" presStyleCnt="5"/>
      <dgm:spPr/>
      <dgm:t>
        <a:bodyPr/>
        <a:lstStyle/>
        <a:p>
          <a:endParaRPr lang="en-GB"/>
        </a:p>
      </dgm:t>
    </dgm:pt>
    <dgm:pt modelId="{91F9FA59-099B-4F24-85EF-FBD9AFFC52A5}" type="pres">
      <dgm:prSet presAssocID="{D48B6489-5758-4D7B-8670-73D8AD642D9D}" presName="connectorText" presStyleLbl="sibTrans2D1" presStyleIdx="4" presStyleCnt="5"/>
      <dgm:spPr/>
      <dgm:t>
        <a:bodyPr/>
        <a:lstStyle/>
        <a:p>
          <a:endParaRPr lang="en-GB"/>
        </a:p>
      </dgm:t>
    </dgm:pt>
  </dgm:ptLst>
  <dgm:cxnLst>
    <dgm:cxn modelId="{18160CAB-B7F4-49BE-96DD-C404FBD97C87}" type="presOf" srcId="{20A8FE10-1D47-4BA6-B09F-2DD159ED2D5E}" destId="{498CCB60-89B3-48E6-912A-333E9CFD2222}" srcOrd="0" destOrd="0" presId="urn:microsoft.com/office/officeart/2005/8/layout/cycle7"/>
    <dgm:cxn modelId="{ECCDE7C6-6BC5-4827-89EA-41981325DE0C}" type="presOf" srcId="{20A8FE10-1D47-4BA6-B09F-2DD159ED2D5E}" destId="{609FF9A9-1473-4EF5-B1A8-14B265308FE6}" srcOrd="1" destOrd="0" presId="urn:microsoft.com/office/officeart/2005/8/layout/cycle7"/>
    <dgm:cxn modelId="{72674AE1-20C3-42E7-9557-9CD8011AF00F}" type="presOf" srcId="{3CD4877E-496D-41F6-BF17-CAAFD91C2FD4}" destId="{C70E71DF-4C61-4D2B-A629-0959CCE05524}" srcOrd="0" destOrd="0" presId="urn:microsoft.com/office/officeart/2005/8/layout/cycle7"/>
    <dgm:cxn modelId="{8720ABE3-E5A4-4B95-BDB1-363C4B1DF480}" type="presOf" srcId="{3FBA0BD8-F357-4381-B6B2-75965AD95D66}" destId="{4F1AD9FB-4F39-4070-BF95-B6558E726CE8}" srcOrd="1" destOrd="0" presId="urn:microsoft.com/office/officeart/2005/8/layout/cycle7"/>
    <dgm:cxn modelId="{1A6E48E1-4613-42A6-89FF-434D042BEDE9}" type="presOf" srcId="{33F5097F-DDE9-4A1A-963A-A6F4DBB92AC3}" destId="{106FC0F7-4902-48C4-953E-4CE4B6418979}" srcOrd="0" destOrd="0" presId="urn:microsoft.com/office/officeart/2005/8/layout/cycle7"/>
    <dgm:cxn modelId="{4BE90829-5B47-4A6B-8822-5B8FE4F61AA9}" srcId="{33F5097F-DDE9-4A1A-963A-A6F4DBB92AC3}" destId="{7B503684-B9CE-4E3E-8088-0E86B9506A8B}" srcOrd="0" destOrd="0" parTransId="{8F64D42C-2AA5-4E85-9315-08E31CF677E7}" sibTransId="{3CD4877E-496D-41F6-BF17-CAAFD91C2FD4}"/>
    <dgm:cxn modelId="{651FDE9A-CF33-4122-BAC2-71329E90C4F3}" type="presOf" srcId="{987D10B1-2CD5-41A1-9016-C86288D9BEFD}" destId="{3CF46A43-9789-4EC8-9AA7-0BC3741FBA85}" srcOrd="0" destOrd="0" presId="urn:microsoft.com/office/officeart/2005/8/layout/cycle7"/>
    <dgm:cxn modelId="{6AAC7F81-DAAE-4864-8F23-DCB2DA32638C}" type="presOf" srcId="{3FBA0BD8-F357-4381-B6B2-75965AD95D66}" destId="{8884B8E2-2320-4F36-8C87-539CABBC1604}" srcOrd="0" destOrd="0" presId="urn:microsoft.com/office/officeart/2005/8/layout/cycle7"/>
    <dgm:cxn modelId="{C6B6456D-E5DA-4F02-A89C-D732A74C3460}" type="presOf" srcId="{3CD4877E-496D-41F6-BF17-CAAFD91C2FD4}" destId="{E186199E-7075-4384-B7EE-E5F1A8063845}" srcOrd="1" destOrd="0" presId="urn:microsoft.com/office/officeart/2005/8/layout/cycle7"/>
    <dgm:cxn modelId="{48BD33F2-C0B3-4B87-B37B-621FC9BB645A}" srcId="{33F5097F-DDE9-4A1A-963A-A6F4DBB92AC3}" destId="{98CCB84C-4CA0-4CA7-828B-C00ED24EDF6D}" srcOrd="3" destOrd="0" parTransId="{DA8CB063-683C-48DB-8150-D41CBD14C2EE}" sibTransId="{81CFC90C-CCCD-4387-9F93-075E794EE2DC}"/>
    <dgm:cxn modelId="{0E5E4E55-E7AC-4F5D-9F2F-15E0F350736E}" type="presOf" srcId="{D48B6489-5758-4D7B-8670-73D8AD642D9D}" destId="{D9FD1C86-3273-454E-B577-948CE516E7D0}" srcOrd="0" destOrd="0" presId="urn:microsoft.com/office/officeart/2005/8/layout/cycle7"/>
    <dgm:cxn modelId="{79CF28F2-9FB2-47C2-9BE9-3AE0F32B7527}" type="presOf" srcId="{81CFC90C-CCCD-4387-9F93-075E794EE2DC}" destId="{6DD0E562-AF67-40AC-B6AC-934C616C41F7}" srcOrd="1" destOrd="0" presId="urn:microsoft.com/office/officeart/2005/8/layout/cycle7"/>
    <dgm:cxn modelId="{571E078D-7C20-4BE0-8A99-5E66C4795164}" type="presOf" srcId="{98CCB84C-4CA0-4CA7-828B-C00ED24EDF6D}" destId="{57FE02B1-7DDB-4685-A9E7-610D35B3136E}" srcOrd="0" destOrd="0" presId="urn:microsoft.com/office/officeart/2005/8/layout/cycle7"/>
    <dgm:cxn modelId="{FF16B742-76C8-4D17-B995-21C5F6CF17C5}" srcId="{33F5097F-DDE9-4A1A-963A-A6F4DBB92AC3}" destId="{987D10B1-2CD5-41A1-9016-C86288D9BEFD}" srcOrd="2" destOrd="0" parTransId="{D3B9362E-CBB3-41B9-A30B-7A408C6193AD}" sibTransId="{3FBA0BD8-F357-4381-B6B2-75965AD95D66}"/>
    <dgm:cxn modelId="{DAF509A5-EF85-4E93-84EC-8F36AC0053CA}" type="presOf" srcId="{BD075FB1-6079-40B7-BF56-88C0B5EDCAD2}" destId="{55E03A10-CBA8-4F2E-87D8-C0BABD63BDD9}" srcOrd="0" destOrd="0" presId="urn:microsoft.com/office/officeart/2005/8/layout/cycle7"/>
    <dgm:cxn modelId="{0E291F80-871E-40E0-819E-519279E752DE}" type="presOf" srcId="{8C8D0B20-9F81-4FF8-BF0F-60E0729F6C30}" destId="{A883318D-C881-49CF-83E1-F5BCE43B71C8}" srcOrd="0" destOrd="0" presId="urn:microsoft.com/office/officeart/2005/8/layout/cycle7"/>
    <dgm:cxn modelId="{5254FC27-C0E6-4EBE-A262-7E1D62CD00F3}" type="presOf" srcId="{D48B6489-5758-4D7B-8670-73D8AD642D9D}" destId="{91F9FA59-099B-4F24-85EF-FBD9AFFC52A5}" srcOrd="1" destOrd="0" presId="urn:microsoft.com/office/officeart/2005/8/layout/cycle7"/>
    <dgm:cxn modelId="{AD4D1726-E92B-4218-BC4F-148186DDA758}" srcId="{33F5097F-DDE9-4A1A-963A-A6F4DBB92AC3}" destId="{BD075FB1-6079-40B7-BF56-88C0B5EDCAD2}" srcOrd="1" destOrd="0" parTransId="{85B2C1E1-DAB9-41CB-8BC3-938A0BF06406}" sibTransId="{20A8FE10-1D47-4BA6-B09F-2DD159ED2D5E}"/>
    <dgm:cxn modelId="{136ECBF2-3F03-4590-95E3-B2E2BD0283BF}" type="presOf" srcId="{7B503684-B9CE-4E3E-8088-0E86B9506A8B}" destId="{347F127D-E672-4C70-85AD-1D0410643C38}" srcOrd="0" destOrd="0" presId="urn:microsoft.com/office/officeart/2005/8/layout/cycle7"/>
    <dgm:cxn modelId="{90BF0A3D-3BCE-427C-87EA-E41E292B92AD}" srcId="{33F5097F-DDE9-4A1A-963A-A6F4DBB92AC3}" destId="{8C8D0B20-9F81-4FF8-BF0F-60E0729F6C30}" srcOrd="4" destOrd="0" parTransId="{DDB73ED1-6F97-4248-B0DA-73F9FF0DEDF8}" sibTransId="{D48B6489-5758-4D7B-8670-73D8AD642D9D}"/>
    <dgm:cxn modelId="{9F725985-D2DB-4B32-A9C8-DE8B6CA5A8D8}" type="presOf" srcId="{81CFC90C-CCCD-4387-9F93-075E794EE2DC}" destId="{225D4C40-A7C5-4ECA-BDBB-CB048262333B}" srcOrd="0" destOrd="0" presId="urn:microsoft.com/office/officeart/2005/8/layout/cycle7"/>
    <dgm:cxn modelId="{6BFFE76D-F436-4813-9789-F6289202B658}" type="presParOf" srcId="{106FC0F7-4902-48C4-953E-4CE4B6418979}" destId="{347F127D-E672-4C70-85AD-1D0410643C38}" srcOrd="0" destOrd="0" presId="urn:microsoft.com/office/officeart/2005/8/layout/cycle7"/>
    <dgm:cxn modelId="{C6618750-78B4-470B-8F36-5D1CE670E730}" type="presParOf" srcId="{106FC0F7-4902-48C4-953E-4CE4B6418979}" destId="{C70E71DF-4C61-4D2B-A629-0959CCE05524}" srcOrd="1" destOrd="0" presId="urn:microsoft.com/office/officeart/2005/8/layout/cycle7"/>
    <dgm:cxn modelId="{FD81E182-0198-4758-A2C4-0447BA4E0EE5}" type="presParOf" srcId="{C70E71DF-4C61-4D2B-A629-0959CCE05524}" destId="{E186199E-7075-4384-B7EE-E5F1A8063845}" srcOrd="0" destOrd="0" presId="urn:microsoft.com/office/officeart/2005/8/layout/cycle7"/>
    <dgm:cxn modelId="{84FB014B-8365-4527-9A7E-1E93E875DA44}" type="presParOf" srcId="{106FC0F7-4902-48C4-953E-4CE4B6418979}" destId="{55E03A10-CBA8-4F2E-87D8-C0BABD63BDD9}" srcOrd="2" destOrd="0" presId="urn:microsoft.com/office/officeart/2005/8/layout/cycle7"/>
    <dgm:cxn modelId="{26F82EFE-32E4-4700-BAAD-935ACC437352}" type="presParOf" srcId="{106FC0F7-4902-48C4-953E-4CE4B6418979}" destId="{498CCB60-89B3-48E6-912A-333E9CFD2222}" srcOrd="3" destOrd="0" presId="urn:microsoft.com/office/officeart/2005/8/layout/cycle7"/>
    <dgm:cxn modelId="{437754E3-CEBF-4765-B849-E61D15C17332}" type="presParOf" srcId="{498CCB60-89B3-48E6-912A-333E9CFD2222}" destId="{609FF9A9-1473-4EF5-B1A8-14B265308FE6}" srcOrd="0" destOrd="0" presId="urn:microsoft.com/office/officeart/2005/8/layout/cycle7"/>
    <dgm:cxn modelId="{771803B4-3697-4545-B477-B5BC8000177A}" type="presParOf" srcId="{106FC0F7-4902-48C4-953E-4CE4B6418979}" destId="{3CF46A43-9789-4EC8-9AA7-0BC3741FBA85}" srcOrd="4" destOrd="0" presId="urn:microsoft.com/office/officeart/2005/8/layout/cycle7"/>
    <dgm:cxn modelId="{5455EAD6-1A5A-4957-9FC9-CBE8D8AC193A}" type="presParOf" srcId="{106FC0F7-4902-48C4-953E-4CE4B6418979}" destId="{8884B8E2-2320-4F36-8C87-539CABBC1604}" srcOrd="5" destOrd="0" presId="urn:microsoft.com/office/officeart/2005/8/layout/cycle7"/>
    <dgm:cxn modelId="{8CE8668C-2D26-4D5D-8C87-17F8E8EAFE1C}" type="presParOf" srcId="{8884B8E2-2320-4F36-8C87-539CABBC1604}" destId="{4F1AD9FB-4F39-4070-BF95-B6558E726CE8}" srcOrd="0" destOrd="0" presId="urn:microsoft.com/office/officeart/2005/8/layout/cycle7"/>
    <dgm:cxn modelId="{2C0918F8-4570-420D-B341-CB767FE50086}" type="presParOf" srcId="{106FC0F7-4902-48C4-953E-4CE4B6418979}" destId="{57FE02B1-7DDB-4685-A9E7-610D35B3136E}" srcOrd="6" destOrd="0" presId="urn:microsoft.com/office/officeart/2005/8/layout/cycle7"/>
    <dgm:cxn modelId="{2FB21DA8-40A1-4F17-AFC3-CC9AA8D10D24}" type="presParOf" srcId="{106FC0F7-4902-48C4-953E-4CE4B6418979}" destId="{225D4C40-A7C5-4ECA-BDBB-CB048262333B}" srcOrd="7" destOrd="0" presId="urn:microsoft.com/office/officeart/2005/8/layout/cycle7"/>
    <dgm:cxn modelId="{B2F60770-D511-4CAC-A40F-331910104BA6}" type="presParOf" srcId="{225D4C40-A7C5-4ECA-BDBB-CB048262333B}" destId="{6DD0E562-AF67-40AC-B6AC-934C616C41F7}" srcOrd="0" destOrd="0" presId="urn:microsoft.com/office/officeart/2005/8/layout/cycle7"/>
    <dgm:cxn modelId="{417A5179-BDB9-4F44-9387-F4295AC80C3B}" type="presParOf" srcId="{106FC0F7-4902-48C4-953E-4CE4B6418979}" destId="{A883318D-C881-49CF-83E1-F5BCE43B71C8}" srcOrd="8" destOrd="0" presId="urn:microsoft.com/office/officeart/2005/8/layout/cycle7"/>
    <dgm:cxn modelId="{B0B895F7-ACE0-4AE4-9442-E88D3DB19278}" type="presParOf" srcId="{106FC0F7-4902-48C4-953E-4CE4B6418979}" destId="{D9FD1C86-3273-454E-B577-948CE516E7D0}" srcOrd="9" destOrd="0" presId="urn:microsoft.com/office/officeart/2005/8/layout/cycle7"/>
    <dgm:cxn modelId="{046742CE-0A93-4301-9B22-B8C07BD978F8}" type="presParOf" srcId="{D9FD1C86-3273-454E-B577-948CE516E7D0}" destId="{91F9FA59-099B-4F24-85EF-FBD9AFFC52A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F127D-E672-4C70-85AD-1D0410643C38}">
      <dsp:nvSpPr>
        <dsp:cNvPr id="0" name=""/>
        <dsp:cNvSpPr/>
      </dsp:nvSpPr>
      <dsp:spPr>
        <a:xfrm>
          <a:off x="4118419" y="-108701"/>
          <a:ext cx="1897763" cy="133269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বিদ্যুৎ শক্তি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4157452" y="-69668"/>
        <a:ext cx="1819697" cy="1254628"/>
      </dsp:txXfrm>
    </dsp:sp>
    <dsp:sp modelId="{C70E71DF-4C61-4D2B-A629-0959CCE05524}">
      <dsp:nvSpPr>
        <dsp:cNvPr id="0" name=""/>
        <dsp:cNvSpPr/>
      </dsp:nvSpPr>
      <dsp:spPr>
        <a:xfrm rot="2103916">
          <a:off x="6021648" y="1227389"/>
          <a:ext cx="472813" cy="3321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>
        <a:off x="6121280" y="1293811"/>
        <a:ext cx="273549" cy="199264"/>
      </dsp:txXfrm>
    </dsp:sp>
    <dsp:sp modelId="{55E03A10-CBA8-4F2E-87D8-C0BABD63BDD9}">
      <dsp:nvSpPr>
        <dsp:cNvPr id="0" name=""/>
        <dsp:cNvSpPr/>
      </dsp:nvSpPr>
      <dsp:spPr>
        <a:xfrm>
          <a:off x="6412205" y="1563216"/>
          <a:ext cx="2315878" cy="1502383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রাসায়নিক শক্তি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6456208" y="1607219"/>
        <a:ext cx="2227872" cy="1414377"/>
      </dsp:txXfrm>
    </dsp:sp>
    <dsp:sp modelId="{498CCB60-89B3-48E6-912A-333E9CFD2222}">
      <dsp:nvSpPr>
        <dsp:cNvPr id="0" name=""/>
        <dsp:cNvSpPr/>
      </dsp:nvSpPr>
      <dsp:spPr>
        <a:xfrm rot="6377969">
          <a:off x="6927259" y="3538446"/>
          <a:ext cx="472813" cy="3321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0800000">
        <a:off x="7026891" y="3604868"/>
        <a:ext cx="273549" cy="199264"/>
      </dsp:txXfrm>
    </dsp:sp>
    <dsp:sp modelId="{3CF46A43-9789-4EC8-9AA7-0BC3741FBA85}">
      <dsp:nvSpPr>
        <dsp:cNvPr id="0" name=""/>
        <dsp:cNvSpPr/>
      </dsp:nvSpPr>
      <dsp:spPr>
        <a:xfrm>
          <a:off x="5753104" y="4343402"/>
          <a:ext cx="2111982" cy="114734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আলোক শক্তি 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5786709" y="4377007"/>
        <a:ext cx="2044772" cy="1080139"/>
      </dsp:txXfrm>
    </dsp:sp>
    <dsp:sp modelId="{8884B8E2-2320-4F36-8C87-539CABBC1604}">
      <dsp:nvSpPr>
        <dsp:cNvPr id="0" name=""/>
        <dsp:cNvSpPr/>
      </dsp:nvSpPr>
      <dsp:spPr>
        <a:xfrm rot="10632434">
          <a:off x="5061859" y="4824723"/>
          <a:ext cx="472813" cy="3321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0800000">
        <a:off x="5161491" y="4891145"/>
        <a:ext cx="273549" cy="199264"/>
      </dsp:txXfrm>
    </dsp:sp>
    <dsp:sp modelId="{57FE02B1-7DDB-4685-A9E7-610D35B3136E}">
      <dsp:nvSpPr>
        <dsp:cNvPr id="0" name=""/>
        <dsp:cNvSpPr/>
      </dsp:nvSpPr>
      <dsp:spPr>
        <a:xfrm>
          <a:off x="2705104" y="4387088"/>
          <a:ext cx="2138323" cy="135606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যান্ত্রিক শক্তি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2744822" y="4426806"/>
        <a:ext cx="2058887" cy="1276629"/>
      </dsp:txXfrm>
    </dsp:sp>
    <dsp:sp modelId="{225D4C40-A7C5-4ECA-BDBB-CB048262333B}">
      <dsp:nvSpPr>
        <dsp:cNvPr id="0" name=""/>
        <dsp:cNvSpPr/>
      </dsp:nvSpPr>
      <dsp:spPr>
        <a:xfrm rot="14596727">
          <a:off x="2901136" y="3634251"/>
          <a:ext cx="472813" cy="3321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 rot="10800000">
        <a:off x="3000768" y="3700673"/>
        <a:ext cx="273549" cy="199264"/>
      </dsp:txXfrm>
    </dsp:sp>
    <dsp:sp modelId="{A883318D-C881-49CF-83E1-F5BCE43B71C8}">
      <dsp:nvSpPr>
        <dsp:cNvPr id="0" name=""/>
        <dsp:cNvSpPr/>
      </dsp:nvSpPr>
      <dsp:spPr>
        <a:xfrm>
          <a:off x="1409701" y="1872496"/>
          <a:ext cx="2189810" cy="134102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তাপশক্তি</a:t>
          </a:r>
          <a:endParaRPr lang="en-GB" sz="3600" kern="1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sp:txBody>
      <dsp:txXfrm>
        <a:off x="1448978" y="1911773"/>
        <a:ext cx="2111256" cy="1262471"/>
      </dsp:txXfrm>
    </dsp:sp>
    <dsp:sp modelId="{D9FD1C86-3273-454E-B577-948CE516E7D0}">
      <dsp:nvSpPr>
        <dsp:cNvPr id="0" name=""/>
        <dsp:cNvSpPr/>
      </dsp:nvSpPr>
      <dsp:spPr>
        <a:xfrm rot="19334066">
          <a:off x="3552235" y="1382190"/>
          <a:ext cx="472813" cy="332108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3600" kern="1200">
            <a:latin typeface="NikoshBAN" pitchFamily="2" charset="0"/>
            <a:cs typeface="NikoshBAN" pitchFamily="2" charset="0"/>
          </a:endParaRPr>
        </a:p>
      </dsp:txBody>
      <dsp:txXfrm>
        <a:off x="3651867" y="1448612"/>
        <a:ext cx="273549" cy="1992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07ADD-D7B0-4B6A-8E6F-61DBFDD3B68D}" type="datetimeFigureOut">
              <a:rPr lang="en-US" smtClean="0"/>
              <a:t>03/14/2020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3B3179-CCB4-462B-80A8-0C75216D51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61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3B3179-CCB4-462B-80A8-0C75216D512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271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4881C-7030-421E-AE45-8E8417BF49A4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910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9B9DF-2EA9-4DEA-B929-704187F44293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06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F41C8-2045-468D-9DC8-B58CFAA8BCBA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588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2E39B-D5CB-4772-8AEE-D7B9F6564F6F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97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35C80-844A-4244-AB1D-AFD9F79E7AF2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74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D49737-7C5A-464E-9E9B-B3D0790AE79F}" type="datetime1">
              <a:rPr lang="en-US" smtClean="0"/>
              <a:t>03/14/2020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00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D82D-805B-4CC3-82C4-7E3B3746E21F}" type="datetime1">
              <a:rPr lang="en-US" smtClean="0"/>
              <a:t>03/14/2020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4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2C435-F854-46CB-8C4F-82AA87DA4040}" type="datetime1">
              <a:rPr lang="en-US" smtClean="0"/>
              <a:t>03/14/2020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4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4D9D7-C3F7-4991-A048-40E9E8AC57BF}" type="datetime1">
              <a:rPr lang="en-US" smtClean="0"/>
              <a:t>03/14/2020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4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F9676-5032-4FF1-80A3-080682D70874}" type="datetime1">
              <a:rPr lang="en-US" smtClean="0"/>
              <a:t>03/14/2020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7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E6ACF2-65DE-465F-8B23-83B843B25952}" type="datetime1">
              <a:rPr lang="en-US" smtClean="0"/>
              <a:t>03/14/2020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47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0C287-E40B-4397-9E80-0BB7F4F4A6B2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29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228600"/>
            <a:ext cx="9067800" cy="213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ডিজিটাল</a:t>
            </a:r>
            <a:r>
              <a:rPr lang="bn-BD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ক্লাসে সবাইকে</a:t>
            </a:r>
          </a:p>
          <a:p>
            <a:pPr algn="ctr"/>
            <a:r>
              <a:rPr lang="bn-BD" sz="8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bn-BD" sz="9600" b="1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01000" y="2895600"/>
            <a:ext cx="3997679" cy="3102199"/>
          </a:xfrm>
          <a:prstGeom prst="rect">
            <a:avLst/>
          </a:prstGeom>
        </p:spPr>
      </p:pic>
      <p:pic>
        <p:nvPicPr>
          <p:cNvPr id="5" name="Picture 2" descr="C:\Users\User\Desktop\Root\animated_flower.gif_480_480_0_64000_0_1_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4343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406F-E1D4-4CDE-946B-CA6B05973F2D}" type="datetime1">
              <a:rPr lang="en-US" smtClean="0"/>
              <a:t>03/14/2020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nergy-transformation-3-6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685801"/>
            <a:ext cx="9144000" cy="6175783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524000" y="0"/>
            <a:ext cx="9144000" cy="12192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800" dirty="0">
                <a:latin typeface="NikoshBAN" pitchFamily="2" charset="0"/>
                <a:cs typeface="NikoshBAN" pitchFamily="2" charset="0"/>
              </a:rPr>
              <a:t>এসো ছবিগুলো দেখি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... </a:t>
            </a:r>
            <a:endParaRPr lang="en-GB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DDEFF-0127-4EE5-B588-DDE1B6945400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25259143"/>
              </p:ext>
            </p:extLst>
          </p:nvPr>
        </p:nvGraphicFramePr>
        <p:xfrm>
          <a:off x="495300" y="304800"/>
          <a:ext cx="10134600" cy="5778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val 2"/>
          <p:cNvSpPr/>
          <p:nvPr/>
        </p:nvSpPr>
        <p:spPr>
          <a:xfrm>
            <a:off x="4495800" y="2438400"/>
            <a:ext cx="2133600" cy="17526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শক্তির রুপান্তর</a:t>
            </a:r>
            <a:endParaRPr lang="en-GB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DBCF9-CD11-4BEA-929B-78EC4A8A22CC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0" y="304800"/>
            <a:ext cx="4343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GB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0" y="1828800"/>
            <a:ext cx="7848600" cy="3886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কাজ বলতে কি বুঝ?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 শক্তি বলতে কি বুঝায়?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শক্তির উৎস কয়টি ও কি কি?</a:t>
            </a:r>
          </a:p>
          <a:p>
            <a:pPr algn="ctr">
              <a:buFont typeface="Wingdings" pitchFamily="2" charset="2"/>
              <a:buChar char="ü"/>
            </a:pP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D17A9-AA31-439F-A3E4-FFB708D6069F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144000" y="304800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৫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43200" y="609600"/>
            <a:ext cx="6858000" cy="838200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দলগত কাজ 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133600" y="2362200"/>
            <a:ext cx="8001000" cy="2667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Ø"/>
            </a:pP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তোমাদের দেখা বিভিন্ন প্রকার শক্তি কিভাবে রূপান্তরিত হয় তার একটি তালিকা তৈরি কর।</a:t>
            </a:r>
            <a:endParaRPr lang="en-GB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882E5-2917-4C9E-AD38-4301451855E1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509078" y="739914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১০মিনিট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733800" y="0"/>
            <a:ext cx="4343400" cy="8382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838200"/>
            <a:ext cx="96774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প্রয়োগে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অবস্থানের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কি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742950" indent="-742950" algn="ctr"/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খ)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গ)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ঘ)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নয়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81200" y="2362200"/>
            <a:ext cx="9677400" cy="1295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/>
            <a:r>
              <a:rPr lang="en-US" sz="3600" dirty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……।</a:t>
            </a:r>
          </a:p>
          <a:p>
            <a:pPr marL="742950" indent="-742950"/>
            <a:r>
              <a:rPr lang="en-US" sz="3600" dirty="0">
                <a:latin typeface="NikoshBAN" pitchFamily="2" charset="0"/>
                <a:cs typeface="NikoshBAN" pitchFamily="2" charset="0"/>
              </a:rPr>
              <a:t>	ক)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ক্ষমতা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খ)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গ)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ঘ)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81200" y="3581400"/>
            <a:ext cx="9677400" cy="1447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742950" indent="-742950"/>
            <a:r>
              <a:rPr lang="en-US" sz="3600" dirty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অনবায়নযোগ্য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শক্তি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কয়টি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742950" indent="-742950"/>
            <a:r>
              <a:rPr lang="en-US" sz="3600" dirty="0">
                <a:latin typeface="NikoshBAN" pitchFamily="2" charset="0"/>
                <a:cs typeface="NikoshBAN" pitchFamily="2" charset="0"/>
              </a:rPr>
              <a:t>	ক) ২টি	    খ ৩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গ) ৪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  ঘ) ৫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টি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15600" y="1076980"/>
            <a:ext cx="990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উত্তর</a:t>
            </a:r>
            <a:endParaRPr lang="en-US" sz="2800" dirty="0"/>
          </a:p>
        </p:txBody>
      </p:sp>
      <p:sp>
        <p:nvSpPr>
          <p:cNvPr id="8" name="Flowchart: Connector 7"/>
          <p:cNvSpPr/>
          <p:nvPr/>
        </p:nvSpPr>
        <p:spPr>
          <a:xfrm>
            <a:off x="6591300" y="1600200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/>
          <p:cNvSpPr/>
          <p:nvPr/>
        </p:nvSpPr>
        <p:spPr>
          <a:xfrm>
            <a:off x="7315200" y="4340557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/>
          <p:cNvSpPr/>
          <p:nvPr/>
        </p:nvSpPr>
        <p:spPr>
          <a:xfrm>
            <a:off x="4572000" y="3048000"/>
            <a:ext cx="457200" cy="457200"/>
          </a:xfrm>
          <a:prstGeom prst="flowChartConnec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515600" y="2557790"/>
            <a:ext cx="990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উত্তর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0515600" y="3816200"/>
            <a:ext cx="990600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উত্তর</a:t>
            </a:r>
            <a:endParaRPr lang="en-US" sz="28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6A7B0-8191-4EB2-9D86-59461EBC5171}" type="datetime1">
              <a:rPr lang="en-US" smtClean="0"/>
              <a:t>03/14/2020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991600" y="32519"/>
            <a:ext cx="2667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৩ মিনিট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12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gular Pentagon 2"/>
          <p:cNvSpPr/>
          <p:nvPr/>
        </p:nvSpPr>
        <p:spPr>
          <a:xfrm>
            <a:off x="1295400" y="3699682"/>
            <a:ext cx="9144000" cy="2895600"/>
          </a:xfrm>
          <a:prstGeom prst="pentago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১। শক্তির নিত্যতা বিধিটি লিখ।</a:t>
            </a:r>
          </a:p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২। শক্তির রুপান্তর পরিবেশের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প্রভাব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ফেলে – ব্যাখ্যা কর।  </a:t>
            </a:r>
            <a:endParaRPr lang="en-GB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800" y="152400"/>
            <a:ext cx="7256112" cy="4074753"/>
          </a:xfrm>
          <a:prstGeom prst="rect">
            <a:avLst/>
          </a:prstGeom>
          <a:noFill/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74630" y="1497488"/>
            <a:ext cx="3709440" cy="22052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310185">
            <a:off x="2086969" y="632090"/>
            <a:ext cx="3528179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ContrastingRightFacing"/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6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7FBA6-F095-4357-AEB1-709A91B83800}" type="datetime1">
              <a:rPr lang="en-US" smtClean="0"/>
              <a:t>03/14/2020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mph" presetSubtype="6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809892"/>
            <a:ext cx="4429836" cy="44354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690886" y="190804"/>
            <a:ext cx="64826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ডিজিটাল ক্লাসে অংশ নেওয়ায় সবাইকে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882904" y="775579"/>
            <a:ext cx="209865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IN" sz="6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6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5ED786-3AA6-42E7-A594-F0EC1C1AA268}" type="datetime1">
              <a:rPr lang="en-US" smtClean="0"/>
              <a:t>03/14/2020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70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48401" y="3657601"/>
            <a:ext cx="4038599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dirty="0">
                <a:latin typeface="NikoshBAN" pitchFamily="2" charset="0"/>
                <a:cs typeface="NikoshBAN" pitchFamily="2" charset="0"/>
              </a:rPr>
              <a:t>শ্রেণি : 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নবম</a:t>
            </a:r>
            <a:endParaRPr lang="bn-BD" sz="44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400" b="1" dirty="0">
                <a:latin typeface="NikoshBAN" pitchFamily="2" charset="0"/>
                <a:cs typeface="NikoshBAN" pitchFamily="2" charset="0"/>
              </a:rPr>
              <a:t>বিষয় :</a:t>
            </a:r>
            <a:r>
              <a:rPr lang="bn-IN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পদর্থ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>
                <a:latin typeface="NikoshBAN" pitchFamily="2" charset="0"/>
                <a:cs typeface="NikoshBAN" pitchFamily="2" charset="0"/>
              </a:rPr>
              <a:t>বিজ্ঞান</a:t>
            </a:r>
            <a:r>
              <a:rPr lang="en-US" sz="4400" b="1" dirty="0">
                <a:latin typeface="NikoshBAN" pitchFamily="2" charset="0"/>
                <a:cs typeface="NikoshBAN" pitchFamily="2" charset="0"/>
              </a:rPr>
              <a:t> </a:t>
            </a:r>
            <a:endParaRPr lang="bn-BD" sz="44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সময় :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5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০ মিনিট</a:t>
            </a:r>
          </a:p>
          <a:p>
            <a:pPr algn="ctr"/>
            <a:r>
              <a:rPr lang="bn-BD" sz="3600" dirty="0">
                <a:latin typeface="NikoshBAN" pitchFamily="2" charset="0"/>
                <a:cs typeface="NikoshBAN" pitchFamily="2" charset="0"/>
              </a:rPr>
              <a:t>তারিখ: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3</a:t>
            </a:r>
            <a:r>
              <a:rPr lang="en-GB" sz="3600" dirty="0" smtClean="0">
                <a:latin typeface="NikoshBAN" pitchFamily="2" charset="0"/>
                <a:cs typeface="NikoshBAN" pitchFamily="2" charset="0"/>
              </a:rPr>
              <a:t>-0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GB" sz="3600" dirty="0">
                <a:latin typeface="NikoshBAN" pitchFamily="2" charset="0"/>
                <a:cs typeface="NikoshBAN" pitchFamily="2" charset="0"/>
              </a:rPr>
              <a:t>-20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২০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খ্রি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43843dc47d1314553eaf8dca1e18e7f6-5a4bac734ec6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0" y="618069"/>
            <a:ext cx="3124200" cy="305772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809" y="990446"/>
            <a:ext cx="1976650" cy="19766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36727" y="3657600"/>
            <a:ext cx="501242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মোক্তার হোসেন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বেরনাইয়া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০১৭৩১১৮৪০২৮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EE71B-23F4-4B72-8F3C-3598C02E17D5}" type="datetime1">
              <a:rPr lang="en-US" smtClean="0"/>
              <a:t>03/14/2020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0" y="3124200"/>
            <a:ext cx="4724400" cy="2971800"/>
          </a:xfrm>
          <a:prstGeom prst="rect">
            <a:avLst/>
          </a:prstGeom>
        </p:spPr>
      </p:pic>
      <p:pic>
        <p:nvPicPr>
          <p:cNvPr id="4" name="Picture 3" descr="6b6aa3637f0e75d323c3bd217a3b2b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-7034"/>
            <a:ext cx="4419600" cy="32836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Rectangle 7"/>
          <p:cNvSpPr/>
          <p:nvPr/>
        </p:nvSpPr>
        <p:spPr>
          <a:xfrm>
            <a:off x="1524000" y="6096000"/>
            <a:ext cx="9144000" cy="76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উপরের চিত্র থেকে কি বুঝা যায় ? চিন্তা করে ঊত্তর দাও। </a:t>
            </a:r>
            <a:endParaRPr lang="en-GB" sz="4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download (6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3124200"/>
            <a:ext cx="4419600" cy="2971800"/>
          </a:xfrm>
          <a:prstGeom prst="rect">
            <a:avLst/>
          </a:prstGeom>
        </p:spPr>
      </p:pic>
      <p:pic>
        <p:nvPicPr>
          <p:cNvPr id="10" name="Picture 9" descr="9c2f3_72db490e4c_long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24000" y="0"/>
            <a:ext cx="4724400" cy="3124200"/>
          </a:xfrm>
          <a:prstGeom prst="rect">
            <a:avLst/>
          </a:prstGeo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3A49-5CD5-4B07-B41B-422C3E50B5AC}" type="datetime1">
              <a:rPr lang="en-US" smtClean="0"/>
              <a:t>03/14/2020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514600" y="2895600"/>
            <a:ext cx="7924800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কাজ, ক্ষমতা ও শক্তি </a:t>
            </a:r>
            <a:endParaRPr lang="en-GB" sz="6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A1B1C-3CDF-425A-BA02-3EAE2C5D850D}" type="datetime1">
              <a:rPr lang="en-US" smtClean="0"/>
              <a:t>03/14/2020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allAtOnce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7400" y="1752600"/>
            <a:ext cx="8305800" cy="3733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কাজ ও শক্তি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পারবে;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গতিশক্তি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করতে পারবে; 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4000" dirty="0">
                <a:latin typeface="NikoshBAN" pitchFamily="2" charset="0"/>
                <a:cs typeface="NikoshBAN" pitchFamily="2" charset="0"/>
              </a:rPr>
              <a:t>উৎসে শক্তির রুপান্তর ব্যাখ্যা করতে পারবে।</a:t>
            </a:r>
          </a:p>
          <a:p>
            <a:pPr algn="ctr">
              <a:buFont typeface="Wingdings" pitchFamily="2" charset="2"/>
              <a:buChar char="Ø"/>
            </a:pPr>
            <a:endParaRPr lang="en-GB" dirty="0"/>
          </a:p>
        </p:txBody>
      </p:sp>
      <p:sp>
        <p:nvSpPr>
          <p:cNvPr id="3" name="Flowchart: Alternate Process 2"/>
          <p:cNvSpPr/>
          <p:nvPr/>
        </p:nvSpPr>
        <p:spPr>
          <a:xfrm>
            <a:off x="2971800" y="381000"/>
            <a:ext cx="6248400" cy="914400"/>
          </a:xfrm>
          <a:prstGeom prst="flowChartAlternateProcess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...</a:t>
            </a:r>
            <a:endParaRPr lang="en-GB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66D89-9EDE-4B5E-B304-75FC4C83FC70}" type="datetime1">
              <a:rPr lang="en-US" smtClean="0"/>
              <a:t>03/14/2020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7"/>
                                            </p:cond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039203" y="1905000"/>
            <a:ext cx="1524000" cy="91439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sz="400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63203" y="2350827"/>
            <a:ext cx="17280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29603" y="2075763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F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6573103" y="2346281"/>
            <a:ext cx="1219200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9583003" y="2039034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f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39203" y="2819398"/>
            <a:ext cx="75438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3" name="Straight Connector 12"/>
          <p:cNvCxnSpPr/>
          <p:nvPr/>
        </p:nvCxnSpPr>
        <p:spPr>
          <a:xfrm>
            <a:off x="2057400" y="2895598"/>
            <a:ext cx="0" cy="144000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580728" y="2895598"/>
            <a:ext cx="0" cy="14400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63403" y="3886198"/>
            <a:ext cx="60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itchFamily="2" charset="0"/>
                <a:cs typeface="NikoshBAN" pitchFamily="2" charset="0"/>
              </a:rPr>
              <a:t>d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5620603" y="4190998"/>
            <a:ext cx="3960125" cy="183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2057400" y="4190998"/>
            <a:ext cx="302980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3124200" y="5105400"/>
            <a:ext cx="70866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ভরের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ওপর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ঘর্ষণ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উল্টা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দিকে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endParaRPr lang="en-GB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A4E37-BBD2-4357-ACEE-98D8455B5946}" type="datetime1">
              <a:rPr lang="en-US" smtClean="0"/>
              <a:t>03/14/2020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4.44444E-6 L 0.49518 -0.0023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753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mph" presetSubtype="0" repeatCount="1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178256" y="1345974"/>
            <a:ext cx="5805791" cy="4178049"/>
            <a:chOff x="3178256" y="1345974"/>
            <a:chExt cx="5805791" cy="4178049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4" name="Freeform 3"/>
            <p:cNvSpPr/>
            <p:nvPr/>
          </p:nvSpPr>
          <p:spPr>
            <a:xfrm>
              <a:off x="5097315" y="1345974"/>
              <a:ext cx="2104429" cy="1309028"/>
            </a:xfrm>
            <a:custGeom>
              <a:avLst/>
              <a:gdLst>
                <a:gd name="connsiteX0" fmla="*/ 0 w 2104429"/>
                <a:gd name="connsiteY0" fmla="*/ 130903 h 1309028"/>
                <a:gd name="connsiteX1" fmla="*/ 130903 w 2104429"/>
                <a:gd name="connsiteY1" fmla="*/ 0 h 1309028"/>
                <a:gd name="connsiteX2" fmla="*/ 1973526 w 2104429"/>
                <a:gd name="connsiteY2" fmla="*/ 0 h 1309028"/>
                <a:gd name="connsiteX3" fmla="*/ 2104429 w 2104429"/>
                <a:gd name="connsiteY3" fmla="*/ 130903 h 1309028"/>
                <a:gd name="connsiteX4" fmla="*/ 2104429 w 2104429"/>
                <a:gd name="connsiteY4" fmla="*/ 1178125 h 1309028"/>
                <a:gd name="connsiteX5" fmla="*/ 1973526 w 2104429"/>
                <a:gd name="connsiteY5" fmla="*/ 1309028 h 1309028"/>
                <a:gd name="connsiteX6" fmla="*/ 130903 w 2104429"/>
                <a:gd name="connsiteY6" fmla="*/ 1309028 h 1309028"/>
                <a:gd name="connsiteX7" fmla="*/ 0 w 2104429"/>
                <a:gd name="connsiteY7" fmla="*/ 1178125 h 1309028"/>
                <a:gd name="connsiteX8" fmla="*/ 0 w 2104429"/>
                <a:gd name="connsiteY8" fmla="*/ 130903 h 13090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04429" h="1309028">
                  <a:moveTo>
                    <a:pt x="0" y="130903"/>
                  </a:moveTo>
                  <a:cubicBezTo>
                    <a:pt x="0" y="58607"/>
                    <a:pt x="58607" y="0"/>
                    <a:pt x="130903" y="0"/>
                  </a:cubicBezTo>
                  <a:lnTo>
                    <a:pt x="1973526" y="0"/>
                  </a:lnTo>
                  <a:cubicBezTo>
                    <a:pt x="2045822" y="0"/>
                    <a:pt x="2104429" y="58607"/>
                    <a:pt x="2104429" y="130903"/>
                  </a:cubicBezTo>
                  <a:lnTo>
                    <a:pt x="2104429" y="1178125"/>
                  </a:lnTo>
                  <a:cubicBezTo>
                    <a:pt x="2104429" y="1250421"/>
                    <a:pt x="2045822" y="1309028"/>
                    <a:pt x="1973526" y="1309028"/>
                  </a:cubicBezTo>
                  <a:lnTo>
                    <a:pt x="130903" y="1309028"/>
                  </a:lnTo>
                  <a:cubicBezTo>
                    <a:pt x="58607" y="1309028"/>
                    <a:pt x="0" y="1250421"/>
                    <a:pt x="0" y="1178125"/>
                  </a:cubicBezTo>
                  <a:lnTo>
                    <a:pt x="0" y="130903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90740" tIns="190740" rIns="190740" bIns="190740" numCol="1" spcCol="1270" anchor="ctr" anchorCtr="0">
              <a:noAutofit/>
            </a:bodyPr>
            <a:lstStyle/>
            <a:p>
              <a:pPr lvl="0" algn="ctr" defTabSz="1778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4000" b="1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শক্তির উৎস</a:t>
              </a:r>
              <a:endParaRPr lang="en-GB" sz="4000" b="1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5" name="Freeform 4"/>
            <p:cNvSpPr/>
            <p:nvPr/>
          </p:nvSpPr>
          <p:spPr>
            <a:xfrm rot="3568662">
              <a:off x="6589550" y="3379268"/>
              <a:ext cx="962858" cy="368275"/>
            </a:xfrm>
            <a:custGeom>
              <a:avLst/>
              <a:gdLst>
                <a:gd name="connsiteX0" fmla="*/ 0 w 962858"/>
                <a:gd name="connsiteY0" fmla="*/ 184138 h 368275"/>
                <a:gd name="connsiteX1" fmla="*/ 184138 w 962858"/>
                <a:gd name="connsiteY1" fmla="*/ 0 h 368275"/>
                <a:gd name="connsiteX2" fmla="*/ 184138 w 962858"/>
                <a:gd name="connsiteY2" fmla="*/ 73655 h 368275"/>
                <a:gd name="connsiteX3" fmla="*/ 778721 w 962858"/>
                <a:gd name="connsiteY3" fmla="*/ 73655 h 368275"/>
                <a:gd name="connsiteX4" fmla="*/ 778721 w 962858"/>
                <a:gd name="connsiteY4" fmla="*/ 0 h 368275"/>
                <a:gd name="connsiteX5" fmla="*/ 962858 w 962858"/>
                <a:gd name="connsiteY5" fmla="*/ 184138 h 368275"/>
                <a:gd name="connsiteX6" fmla="*/ 778721 w 962858"/>
                <a:gd name="connsiteY6" fmla="*/ 368275 h 368275"/>
                <a:gd name="connsiteX7" fmla="*/ 778721 w 962858"/>
                <a:gd name="connsiteY7" fmla="*/ 294620 h 368275"/>
                <a:gd name="connsiteX8" fmla="*/ 184138 w 962858"/>
                <a:gd name="connsiteY8" fmla="*/ 294620 h 368275"/>
                <a:gd name="connsiteX9" fmla="*/ 184138 w 962858"/>
                <a:gd name="connsiteY9" fmla="*/ 368275 h 368275"/>
                <a:gd name="connsiteX10" fmla="*/ 0 w 962858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858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778721" y="73655"/>
                  </a:lnTo>
                  <a:lnTo>
                    <a:pt x="778721" y="0"/>
                  </a:lnTo>
                  <a:lnTo>
                    <a:pt x="962858" y="184138"/>
                  </a:lnTo>
                  <a:lnTo>
                    <a:pt x="778721" y="368275"/>
                  </a:lnTo>
                  <a:lnTo>
                    <a:pt x="778721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3" tIns="73654" rIns="110481" bIns="73655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6849398" y="4471809"/>
              <a:ext cx="2134649" cy="1052214"/>
            </a:xfrm>
            <a:custGeom>
              <a:avLst/>
              <a:gdLst>
                <a:gd name="connsiteX0" fmla="*/ 0 w 2134649"/>
                <a:gd name="connsiteY0" fmla="*/ 105221 h 1052214"/>
                <a:gd name="connsiteX1" fmla="*/ 105221 w 2134649"/>
                <a:gd name="connsiteY1" fmla="*/ 0 h 1052214"/>
                <a:gd name="connsiteX2" fmla="*/ 2029428 w 2134649"/>
                <a:gd name="connsiteY2" fmla="*/ 0 h 1052214"/>
                <a:gd name="connsiteX3" fmla="*/ 2134649 w 2134649"/>
                <a:gd name="connsiteY3" fmla="*/ 105221 h 1052214"/>
                <a:gd name="connsiteX4" fmla="*/ 2134649 w 2134649"/>
                <a:gd name="connsiteY4" fmla="*/ 946993 h 1052214"/>
                <a:gd name="connsiteX5" fmla="*/ 2029428 w 2134649"/>
                <a:gd name="connsiteY5" fmla="*/ 1052214 h 1052214"/>
                <a:gd name="connsiteX6" fmla="*/ 105221 w 2134649"/>
                <a:gd name="connsiteY6" fmla="*/ 1052214 h 1052214"/>
                <a:gd name="connsiteX7" fmla="*/ 0 w 2134649"/>
                <a:gd name="connsiteY7" fmla="*/ 946993 h 1052214"/>
                <a:gd name="connsiteX8" fmla="*/ 0 w 2134649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34649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2029428" y="0"/>
                  </a:lnTo>
                  <a:cubicBezTo>
                    <a:pt x="2087540" y="0"/>
                    <a:pt x="2134649" y="47109"/>
                    <a:pt x="2134649" y="105221"/>
                  </a:cubicBezTo>
                  <a:lnTo>
                    <a:pt x="2134649" y="946993"/>
                  </a:lnTo>
                  <a:cubicBezTo>
                    <a:pt x="2134649" y="1005105"/>
                    <a:pt x="2087540" y="1052214"/>
                    <a:pt x="2029428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7978" tIns="167978" rIns="167978" bIns="16797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নবায়নযোগ্য</a:t>
              </a:r>
              <a:endParaRPr lang="en-GB" sz="3600" kern="1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8" name="Freeform 7"/>
            <p:cNvSpPr/>
            <p:nvPr/>
          </p:nvSpPr>
          <p:spPr>
            <a:xfrm>
              <a:off x="3178256" y="4471809"/>
              <a:ext cx="2467570" cy="1052214"/>
            </a:xfrm>
            <a:custGeom>
              <a:avLst/>
              <a:gdLst>
                <a:gd name="connsiteX0" fmla="*/ 0 w 2467570"/>
                <a:gd name="connsiteY0" fmla="*/ 105221 h 1052214"/>
                <a:gd name="connsiteX1" fmla="*/ 105221 w 2467570"/>
                <a:gd name="connsiteY1" fmla="*/ 0 h 1052214"/>
                <a:gd name="connsiteX2" fmla="*/ 2362349 w 2467570"/>
                <a:gd name="connsiteY2" fmla="*/ 0 h 1052214"/>
                <a:gd name="connsiteX3" fmla="*/ 2467570 w 2467570"/>
                <a:gd name="connsiteY3" fmla="*/ 105221 h 1052214"/>
                <a:gd name="connsiteX4" fmla="*/ 2467570 w 2467570"/>
                <a:gd name="connsiteY4" fmla="*/ 946993 h 1052214"/>
                <a:gd name="connsiteX5" fmla="*/ 2362349 w 2467570"/>
                <a:gd name="connsiteY5" fmla="*/ 1052214 h 1052214"/>
                <a:gd name="connsiteX6" fmla="*/ 105221 w 2467570"/>
                <a:gd name="connsiteY6" fmla="*/ 1052214 h 1052214"/>
                <a:gd name="connsiteX7" fmla="*/ 0 w 2467570"/>
                <a:gd name="connsiteY7" fmla="*/ 946993 h 1052214"/>
                <a:gd name="connsiteX8" fmla="*/ 0 w 2467570"/>
                <a:gd name="connsiteY8" fmla="*/ 105221 h 10522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67570" h="1052214">
                  <a:moveTo>
                    <a:pt x="0" y="105221"/>
                  </a:moveTo>
                  <a:cubicBezTo>
                    <a:pt x="0" y="47109"/>
                    <a:pt x="47109" y="0"/>
                    <a:pt x="105221" y="0"/>
                  </a:cubicBezTo>
                  <a:lnTo>
                    <a:pt x="2362349" y="0"/>
                  </a:lnTo>
                  <a:cubicBezTo>
                    <a:pt x="2420461" y="0"/>
                    <a:pt x="2467570" y="47109"/>
                    <a:pt x="2467570" y="105221"/>
                  </a:cubicBezTo>
                  <a:lnTo>
                    <a:pt x="2467570" y="946993"/>
                  </a:lnTo>
                  <a:cubicBezTo>
                    <a:pt x="2467570" y="1005105"/>
                    <a:pt x="2420461" y="1052214"/>
                    <a:pt x="2362349" y="1052214"/>
                  </a:cubicBezTo>
                  <a:lnTo>
                    <a:pt x="105221" y="1052214"/>
                  </a:lnTo>
                  <a:cubicBezTo>
                    <a:pt x="47109" y="1052214"/>
                    <a:pt x="0" y="1005105"/>
                    <a:pt x="0" y="946993"/>
                  </a:cubicBezTo>
                  <a:lnTo>
                    <a:pt x="0" y="105221"/>
                  </a:lnTo>
                  <a:close/>
                </a:path>
              </a:pathLst>
            </a:cu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7978" tIns="167978" rIns="167978" bIns="167978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n-BD" sz="3600" kern="1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rPr>
                <a:t>অনবায়নযোগ্য</a:t>
              </a:r>
              <a:r>
                <a:rPr lang="bn-BD" sz="3700" kern="1200" dirty="0" smtClean="0">
                  <a:latin typeface="NikoshBAN" pitchFamily="2" charset="0"/>
                  <a:cs typeface="NikoshBAN" pitchFamily="2" charset="0"/>
                </a:rPr>
                <a:t> </a:t>
              </a:r>
              <a:endParaRPr lang="en-GB" sz="3700" kern="1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9" name="Freeform 8"/>
            <p:cNvSpPr/>
            <p:nvPr/>
          </p:nvSpPr>
          <p:spPr>
            <a:xfrm rot="18005949">
              <a:off x="4762140" y="3379268"/>
              <a:ext cx="962858" cy="368275"/>
            </a:xfrm>
            <a:custGeom>
              <a:avLst/>
              <a:gdLst>
                <a:gd name="connsiteX0" fmla="*/ 0 w 962858"/>
                <a:gd name="connsiteY0" fmla="*/ 184138 h 368275"/>
                <a:gd name="connsiteX1" fmla="*/ 184138 w 962858"/>
                <a:gd name="connsiteY1" fmla="*/ 0 h 368275"/>
                <a:gd name="connsiteX2" fmla="*/ 184138 w 962858"/>
                <a:gd name="connsiteY2" fmla="*/ 73655 h 368275"/>
                <a:gd name="connsiteX3" fmla="*/ 778721 w 962858"/>
                <a:gd name="connsiteY3" fmla="*/ 73655 h 368275"/>
                <a:gd name="connsiteX4" fmla="*/ 778721 w 962858"/>
                <a:gd name="connsiteY4" fmla="*/ 0 h 368275"/>
                <a:gd name="connsiteX5" fmla="*/ 962858 w 962858"/>
                <a:gd name="connsiteY5" fmla="*/ 184138 h 368275"/>
                <a:gd name="connsiteX6" fmla="*/ 778721 w 962858"/>
                <a:gd name="connsiteY6" fmla="*/ 368275 h 368275"/>
                <a:gd name="connsiteX7" fmla="*/ 778721 w 962858"/>
                <a:gd name="connsiteY7" fmla="*/ 294620 h 368275"/>
                <a:gd name="connsiteX8" fmla="*/ 184138 w 962858"/>
                <a:gd name="connsiteY8" fmla="*/ 294620 h 368275"/>
                <a:gd name="connsiteX9" fmla="*/ 184138 w 962858"/>
                <a:gd name="connsiteY9" fmla="*/ 368275 h 368275"/>
                <a:gd name="connsiteX10" fmla="*/ 0 w 962858"/>
                <a:gd name="connsiteY10" fmla="*/ 184138 h 3682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962858" h="368275">
                  <a:moveTo>
                    <a:pt x="0" y="184138"/>
                  </a:moveTo>
                  <a:lnTo>
                    <a:pt x="184138" y="0"/>
                  </a:lnTo>
                  <a:lnTo>
                    <a:pt x="184138" y="73655"/>
                  </a:lnTo>
                  <a:lnTo>
                    <a:pt x="778721" y="73655"/>
                  </a:lnTo>
                  <a:lnTo>
                    <a:pt x="778721" y="0"/>
                  </a:lnTo>
                  <a:lnTo>
                    <a:pt x="962858" y="184138"/>
                  </a:lnTo>
                  <a:lnTo>
                    <a:pt x="778721" y="368275"/>
                  </a:lnTo>
                  <a:lnTo>
                    <a:pt x="778721" y="294620"/>
                  </a:lnTo>
                  <a:lnTo>
                    <a:pt x="184138" y="294620"/>
                  </a:lnTo>
                  <a:lnTo>
                    <a:pt x="184138" y="368275"/>
                  </a:lnTo>
                  <a:lnTo>
                    <a:pt x="0" y="184138"/>
                  </a:lnTo>
                  <a:close/>
                </a:path>
              </a:pathLst>
            </a:cu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0482" tIns="73655" rIns="110482" bIns="73654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1600" kern="1200"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0F0D9-AE20-44A5-917D-CA872E11228C}" type="datetime1">
              <a:rPr lang="en-US" smtClean="0"/>
              <a:t>03/14/2020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Diagram 30"/>
          <p:cNvGraphicFramePr/>
          <p:nvPr/>
        </p:nvGraphicFramePr>
        <p:xfrm>
          <a:off x="2057400" y="457200"/>
          <a:ext cx="8001000" cy="505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8DF9E-7685-40BD-A797-B41BE5A7C634}" type="datetime1">
              <a:rPr lang="en-US" smtClean="0"/>
              <a:t>03/14/2020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1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31619493"/>
              </p:ext>
            </p:extLst>
          </p:nvPr>
        </p:nvGraphicFramePr>
        <p:xfrm>
          <a:off x="1981200" y="228600"/>
          <a:ext cx="8077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E6177-1089-4009-9577-DAB9212B50A4}" type="datetime1">
              <a:rPr lang="en-US" smtClean="0"/>
              <a:t>03/14/2020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275</Words>
  <Application>Microsoft Office PowerPoint</Application>
  <PresentationFormat>Widescreen</PresentationFormat>
  <Paragraphs>101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Rainbow</dc:creator>
  <cp:lastModifiedBy>Mohammad mannan</cp:lastModifiedBy>
  <cp:revision>105</cp:revision>
  <dcterms:created xsi:type="dcterms:W3CDTF">2006-08-16T00:00:00Z</dcterms:created>
  <dcterms:modified xsi:type="dcterms:W3CDTF">2020-03-14T04:26:09Z</dcterms:modified>
</cp:coreProperties>
</file>