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5"/>
  </p:notesMasterIdLst>
  <p:sldIdLst>
    <p:sldId id="279" r:id="rId2"/>
    <p:sldId id="280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81" r:id="rId12"/>
    <p:sldId id="269" r:id="rId13"/>
    <p:sldId id="270" r:id="rId14"/>
    <p:sldId id="271" r:id="rId15"/>
    <p:sldId id="273" r:id="rId16"/>
    <p:sldId id="283" r:id="rId17"/>
    <p:sldId id="284" r:id="rId18"/>
    <p:sldId id="272" r:id="rId19"/>
    <p:sldId id="274" r:id="rId20"/>
    <p:sldId id="285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0879E-54D5-4DF9-8435-6E5AC3DE2F6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C3424-CEF1-4121-8CEB-A628ACE9E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3424-CEF1-4121-8CEB-A628ACE9E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3580-DBA6-406B-BF13-ACDD9470B7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2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0185B-FF1F-48A9-AE6C-317F5EA987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00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3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40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9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2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799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6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4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8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6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87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46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9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4.jpg"/><Relationship Id="rId3" Type="http://schemas.openxmlformats.org/officeDocument/2006/relationships/image" Target="../media/image26.jpg"/><Relationship Id="rId7" Type="http://schemas.openxmlformats.org/officeDocument/2006/relationships/image" Target="../media/image13.jpg"/><Relationship Id="rId12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11" Type="http://schemas.openxmlformats.org/officeDocument/2006/relationships/image" Target="../media/image12.gif"/><Relationship Id="rId5" Type="http://schemas.openxmlformats.org/officeDocument/2006/relationships/image" Target="../media/image28.jpg"/><Relationship Id="rId10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9.jpg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70854"/>
            <a:ext cx="1427655" cy="149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2" y="0"/>
            <a:ext cx="1333968" cy="165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0390" y="125167"/>
            <a:ext cx="1429341" cy="1179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800" y="5507352"/>
            <a:ext cx="1464690" cy="1378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1" y="863019"/>
            <a:ext cx="10124378" cy="5389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00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70854"/>
            <a:ext cx="1427655" cy="149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2" y="0"/>
            <a:ext cx="1333968" cy="165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0390" y="125167"/>
            <a:ext cx="1429341" cy="1179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800" y="5507352"/>
            <a:ext cx="1464690" cy="1378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77" y="3307650"/>
            <a:ext cx="4912466" cy="3145572"/>
          </a:xfrm>
          <a:prstGeom prst="roundRect">
            <a:avLst>
              <a:gd name="adj" fmla="val 176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0" y="200094"/>
            <a:ext cx="4852705" cy="2902478"/>
          </a:xfrm>
          <a:prstGeom prst="roundRect">
            <a:avLst>
              <a:gd name="adj" fmla="val 213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3" y="483824"/>
            <a:ext cx="5391434" cy="2522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1868555" y="4088660"/>
            <a:ext cx="3965533" cy="2364388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IN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নবি হযরত আদম (আঃ) ।</a:t>
            </a:r>
            <a:endParaRPr lang="bn-BD" sz="49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1" y="496756"/>
            <a:ext cx="5559917" cy="551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70854"/>
            <a:ext cx="1427655" cy="1490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2" y="0"/>
            <a:ext cx="1333968" cy="1651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0390" y="125167"/>
            <a:ext cx="1429341" cy="1179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800" y="5507352"/>
            <a:ext cx="1464690" cy="13782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5603" y="3256346"/>
            <a:ext cx="1197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5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08478" y="315553"/>
            <a:ext cx="4044535" cy="222757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6437"/>
              </a:avLst>
            </a:prstTxWarp>
          </a:bodyPr>
          <a:lstStyle/>
          <a:p>
            <a:pPr marL="1028700" lvl="1" indent="-571500" algn="just">
              <a:buFont typeface="Wingdings" panose="05000000000000000000" pitchFamily="2" charset="2"/>
              <a:buChar char="v"/>
              <a:defRPr/>
            </a:pPr>
            <a:r>
              <a:rPr lang="bn-IN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দুনিয়ার প্রথম মানুষ হযরত আদম (আঃ) ।</a:t>
            </a:r>
          </a:p>
          <a:p>
            <a:pPr marL="1028700" lvl="1" indent="-571500" algn="just">
              <a:buFont typeface="Wingdings" panose="05000000000000000000" pitchFamily="2" charset="2"/>
              <a:buChar char="v"/>
              <a:defRPr/>
            </a:pPr>
            <a:endParaRPr lang="bn-BD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20" y="1969786"/>
            <a:ext cx="4145973" cy="3219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6080176" y="5189236"/>
            <a:ext cx="4943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 algn="just">
              <a:buFont typeface="Wingdings" panose="05000000000000000000" pitchFamily="2" charset="2"/>
              <a:buChar char="v"/>
              <a:defRPr/>
            </a:pPr>
            <a:r>
              <a:rPr lang="bn-IN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মানব জাতির আদি পিতা । </a:t>
            </a:r>
            <a:endParaRPr lang="bn-BD" sz="48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6817" y="5023358"/>
            <a:ext cx="752191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কেন নবি-রাসুল পাঠিয়েছেন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832" y="2962491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0328" y="2636908"/>
            <a:ext cx="6248400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2" y="5546025"/>
            <a:ext cx="10607883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3244" y="-249313"/>
            <a:ext cx="12002038" cy="1419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72" y="1431028"/>
            <a:ext cx="3568601" cy="34592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24-Point Star 9"/>
          <p:cNvSpPr/>
          <p:nvPr/>
        </p:nvSpPr>
        <p:spPr>
          <a:xfrm>
            <a:off x="8224130" y="2867227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224130" y="1262516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89514" y="595743"/>
            <a:ext cx="3913909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70854"/>
            <a:ext cx="1427655" cy="149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2" y="0"/>
            <a:ext cx="1333968" cy="165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0390" y="125167"/>
            <a:ext cx="1429341" cy="1179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800" y="5507352"/>
            <a:ext cx="1464690" cy="13782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527" y="-568547"/>
            <a:ext cx="9268458" cy="8336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262" y="275857"/>
            <a:ext cx="2515427" cy="2191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79" y="103360"/>
            <a:ext cx="2136305" cy="2197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" y="2473796"/>
            <a:ext cx="2248264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9" y="4194385"/>
            <a:ext cx="2090148" cy="2002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31" y="938255"/>
            <a:ext cx="2256177" cy="2029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31" y="4792522"/>
            <a:ext cx="2718614" cy="2396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45" y="4757637"/>
            <a:ext cx="2305515" cy="2100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ounded Rectangle 22"/>
          <p:cNvSpPr/>
          <p:nvPr/>
        </p:nvSpPr>
        <p:spPr>
          <a:xfrm>
            <a:off x="7521510" y="2131626"/>
            <a:ext cx="4454434" cy="495105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6437"/>
              </a:avLst>
            </a:prstTxWarp>
          </a:bodyPr>
          <a:lstStyle/>
          <a:p>
            <a:pPr marL="1028700" lvl="1" indent="-571500" algn="just">
              <a:buFont typeface="Wingdings" panose="05000000000000000000" pitchFamily="2" charset="2"/>
              <a:buChar char="v"/>
              <a:defRPr/>
            </a:pPr>
            <a:r>
              <a:rPr lang="bn-IN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হযরত আদম (আঃ) কে সৃ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পৃথিবীর সকল বিষয়ের নাম শিখিয়ে দিলেন।</a:t>
            </a:r>
          </a:p>
          <a:p>
            <a:pPr lvl="1" algn="just">
              <a:defRPr/>
            </a:pPr>
            <a:endParaRPr lang="bn-BD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86" y="608470"/>
            <a:ext cx="3509213" cy="1362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62" y="2733887"/>
            <a:ext cx="2628900" cy="2136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372511" y="2838591"/>
            <a:ext cx="1233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53" y="2145162"/>
            <a:ext cx="2733691" cy="2554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1338" y="42766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defRPr/>
            </a:pPr>
            <a:r>
              <a:rPr lang="bn-IN" sz="36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সকল বিষয়ের নাম শিখিয়ে দিলেন।</a:t>
            </a:r>
          </a:p>
        </p:txBody>
      </p:sp>
    </p:spTree>
    <p:extLst>
      <p:ext uri="{BB962C8B-B14F-4D97-AF65-F5344CB8AC3E}">
        <p14:creationId xmlns:p14="http://schemas.microsoft.com/office/powerpoint/2010/main" val="38521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70854"/>
            <a:ext cx="1427655" cy="149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2" y="0"/>
            <a:ext cx="1333968" cy="165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0390" y="125167"/>
            <a:ext cx="1429341" cy="1179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800" y="5507352"/>
            <a:ext cx="1464690" cy="1378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716" y="235131"/>
            <a:ext cx="3398547" cy="3174916"/>
          </a:xfrm>
          <a:prstGeom prst="roundRect">
            <a:avLst>
              <a:gd name="adj" fmla="val 289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14" y="3963453"/>
            <a:ext cx="3171825" cy="2614801"/>
          </a:xfrm>
          <a:prstGeom prst="roundRect">
            <a:avLst>
              <a:gd name="adj" fmla="val 15206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5" y="117566"/>
            <a:ext cx="3278776" cy="2868191"/>
          </a:xfrm>
          <a:prstGeom prst="roundRect">
            <a:avLst>
              <a:gd name="adj" fmla="val 223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1" y="235131"/>
            <a:ext cx="3278130" cy="2750626"/>
          </a:xfrm>
          <a:prstGeom prst="roundRect">
            <a:avLst>
              <a:gd name="adj" fmla="val 309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ounded Rectangle 11"/>
          <p:cNvSpPr/>
          <p:nvPr/>
        </p:nvSpPr>
        <p:spPr>
          <a:xfrm>
            <a:off x="713827" y="3644826"/>
            <a:ext cx="7054319" cy="2916211"/>
          </a:xfrm>
          <a:prstGeom prst="roundRect">
            <a:avLst>
              <a:gd name="adj" fmla="val 9394"/>
            </a:avLst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4544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028700" lvl="1" indent="-571500" algn="just">
              <a:buFont typeface="Wingdings" panose="05000000000000000000" pitchFamily="2" charset="2"/>
              <a:buChar char="v"/>
              <a:defRPr/>
            </a:pPr>
            <a:r>
              <a:rPr lang="en-US" sz="48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8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bn-IN" sz="4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IN" sz="48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ফেরেস্তাদের</a:t>
            </a:r>
            <a:r>
              <a:rPr lang="bn-IN" sz="48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48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করলেন,তোমরা</a:t>
            </a:r>
            <a:r>
              <a:rPr lang="bn-IN" sz="48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হযরত আদম (আঃ)</a:t>
            </a:r>
            <a:r>
              <a:rPr lang="en-US" sz="48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48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1028700" lvl="1" indent="-571500" algn="just">
              <a:buFont typeface="Wingdings" panose="05000000000000000000" pitchFamily="2" charset="2"/>
              <a:buChar char="v"/>
              <a:defRPr/>
            </a:pPr>
            <a:endParaRPr lang="bn-BD" sz="4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78259" y="1403138"/>
            <a:ext cx="701784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9932721" y="3438557"/>
            <a:ext cx="553407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695235" y="1429339"/>
            <a:ext cx="604877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70854"/>
            <a:ext cx="1427655" cy="149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2" y="0"/>
            <a:ext cx="1333968" cy="165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0390" y="125167"/>
            <a:ext cx="1429341" cy="1179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800" y="5507352"/>
            <a:ext cx="1464690" cy="1378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86" y="4153989"/>
            <a:ext cx="3063240" cy="2470231"/>
          </a:xfrm>
          <a:prstGeom prst="roundRect">
            <a:avLst>
              <a:gd name="adj" fmla="val 249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91580"/>
            <a:ext cx="3763529" cy="3383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75" y="148351"/>
            <a:ext cx="3398547" cy="3005963"/>
          </a:xfrm>
          <a:prstGeom prst="roundRect">
            <a:avLst>
              <a:gd name="adj" fmla="val 289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55" y="522805"/>
            <a:ext cx="2857500" cy="2857500"/>
          </a:xfrm>
          <a:prstGeom prst="roundRect">
            <a:avLst>
              <a:gd name="adj" fmla="val 154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ight Arrow 14"/>
          <p:cNvSpPr/>
          <p:nvPr/>
        </p:nvSpPr>
        <p:spPr>
          <a:xfrm>
            <a:off x="3930953" y="1525891"/>
            <a:ext cx="690391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9962302" y="3491383"/>
            <a:ext cx="679404" cy="645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054441" y="1643681"/>
            <a:ext cx="892302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6" y="3380305"/>
            <a:ext cx="3252037" cy="3005963"/>
          </a:xfrm>
          <a:prstGeom prst="roundRect">
            <a:avLst>
              <a:gd name="adj" fmla="val 289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Multiply 18"/>
          <p:cNvSpPr/>
          <p:nvPr/>
        </p:nvSpPr>
        <p:spPr>
          <a:xfrm>
            <a:off x="662240" y="3211240"/>
            <a:ext cx="2416629" cy="3344092"/>
          </a:xfrm>
          <a:prstGeom prst="mathMultiply">
            <a:avLst>
              <a:gd name="adj1" fmla="val 116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3930951" y="4977567"/>
            <a:ext cx="4839435" cy="745082"/>
          </a:xfrm>
          <a:prstGeom prst="left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Alternate Process 20"/>
          <p:cNvSpPr/>
          <p:nvPr/>
        </p:nvSpPr>
        <p:spPr>
          <a:xfrm>
            <a:off x="3810932" y="3100280"/>
            <a:ext cx="5157393" cy="37392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defRPr/>
            </a:pPr>
            <a:endParaRPr lang="bn-IN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63158" y="3380305"/>
            <a:ext cx="5783585" cy="3629095"/>
          </a:xfrm>
          <a:prstGeom prst="roundRect">
            <a:avLst>
              <a:gd name="adj" fmla="val 3571"/>
            </a:avLst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9146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028700" lvl="1" indent="-571500" algn="just">
              <a:buFont typeface="Wingdings" panose="05000000000000000000" pitchFamily="2" charset="2"/>
              <a:buChar char="v"/>
              <a:defRPr/>
            </a:pPr>
            <a:r>
              <a:rPr lang="en-US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bn-IN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তায়ালা্র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 </a:t>
            </a:r>
            <a:r>
              <a:rPr lang="bn-IN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ফেরেস্তারা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আদম (আঃ)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আযাযিল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ইবলিস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শয়তান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</a:t>
            </a:r>
            <a:r>
              <a:rPr lang="en-US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(আঃ)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4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bn-IN" sz="4800" b="1" dirty="0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571500" algn="just">
              <a:buFont typeface="Wingdings" panose="05000000000000000000" pitchFamily="2" charset="2"/>
              <a:buChar char="v"/>
              <a:defRPr/>
            </a:pPr>
            <a:endParaRPr lang="bn-BD" sz="4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70854"/>
            <a:ext cx="1427655" cy="1490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2" y="0"/>
            <a:ext cx="1333968" cy="1651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0390" y="125167"/>
            <a:ext cx="1429341" cy="1179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800" y="5507352"/>
            <a:ext cx="1464690" cy="1378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9" y="305569"/>
            <a:ext cx="4466540" cy="5603631"/>
          </a:xfrm>
          <a:prstGeom prst="roundRect">
            <a:avLst>
              <a:gd name="adj" fmla="val 246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600584" y="5909200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ইবলিস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শয়তান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140303" y="825666"/>
            <a:ext cx="6298269" cy="4951056"/>
          </a:xfrm>
          <a:prstGeom prst="roundRect">
            <a:avLst>
              <a:gd name="adj" fmla="val 13237"/>
            </a:avLst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6437"/>
              </a:avLst>
            </a:prstTxWarp>
          </a:bodyPr>
          <a:lstStyle/>
          <a:p>
            <a:pPr lvl="1" algn="just">
              <a:defRPr/>
            </a:pPr>
            <a:endParaRPr lang="bn-BD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2155" y="825666"/>
            <a:ext cx="66945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 algn="just">
              <a:buFont typeface="Wingdings" panose="05000000000000000000" pitchFamily="2" charset="2"/>
              <a:buChar char="v"/>
              <a:defRPr/>
            </a:pPr>
            <a:r>
              <a:rPr lang="bn-IN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ইবলিশ-শয়তান বলল,আমি আগুনের </a:t>
            </a:r>
            <a:r>
              <a:rPr lang="bn-IN" sz="6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 </a:t>
            </a:r>
            <a:r>
              <a:rPr lang="bn-IN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আর </a:t>
            </a:r>
            <a:r>
              <a:rPr lang="bn-IN" sz="6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 মাঠির তৈরী </a:t>
            </a:r>
            <a:r>
              <a:rPr lang="bn-IN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আমি </a:t>
            </a:r>
            <a:r>
              <a:rPr lang="bn-IN" sz="6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আদমের চেয়ে শ্রেষ্ট </a:t>
            </a:r>
            <a:r>
              <a:rPr lang="bn-IN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6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41351" y="889346"/>
            <a:ext cx="6194490" cy="22026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6437"/>
              </a:avLst>
            </a:prstTxWarp>
          </a:bodyPr>
          <a:lstStyle/>
          <a:p>
            <a:pPr marL="1028700" lvl="1" indent="-571500" algn="just">
              <a:buFont typeface="Wingdings" panose="05000000000000000000" pitchFamily="2" charset="2"/>
              <a:buChar char="v"/>
              <a:defRPr/>
            </a:pPr>
            <a:r>
              <a:rPr lang="bn-IN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আদেশ অমান্য করায় সে অভিশপ্ত শয়তানে পরিণত হলো ।</a:t>
            </a:r>
          </a:p>
          <a:p>
            <a:pPr lvl="1" algn="just">
              <a:defRPr/>
            </a:pPr>
            <a:endParaRPr lang="bn-BD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367836"/>
            <a:ext cx="1427655" cy="1490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72" y="63680"/>
            <a:ext cx="1333968" cy="1651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5169" y="140385"/>
            <a:ext cx="1429341" cy="1179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70541" y="5436542"/>
            <a:ext cx="1464690" cy="1378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6" y="250159"/>
            <a:ext cx="5084004" cy="5995861"/>
          </a:xfrm>
          <a:prstGeom prst="roundRect">
            <a:avLst>
              <a:gd name="adj" fmla="val 2529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10" y="2841823"/>
            <a:ext cx="5004391" cy="4016177"/>
          </a:xfrm>
          <a:prstGeom prst="roundRect">
            <a:avLst>
              <a:gd name="adj" fmla="val 246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15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5138" y="848560"/>
            <a:ext cx="2895600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811" y="4630499"/>
            <a:ext cx="738829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আদম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সিজদা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4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84984" y="2534835"/>
            <a:ext cx="6419371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9547" y="2534836"/>
            <a:ext cx="6016546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5493553"/>
            <a:ext cx="11069783" cy="1419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125" y="-210956"/>
            <a:ext cx="11014365" cy="1419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27" y="1681274"/>
            <a:ext cx="5188477" cy="2860723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8224130" y="3240670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979455" y="1149007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70854"/>
            <a:ext cx="1427655" cy="149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2" y="0"/>
            <a:ext cx="1333968" cy="165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0390" y="125167"/>
            <a:ext cx="1429341" cy="1179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800" y="5507352"/>
            <a:ext cx="1464690" cy="1378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6" y="336807"/>
            <a:ext cx="2631241" cy="2721973"/>
          </a:xfrm>
          <a:prstGeom prst="roundRect">
            <a:avLst>
              <a:gd name="adj" fmla="val 259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63" y="31160"/>
            <a:ext cx="2909849" cy="3027620"/>
          </a:xfrm>
          <a:prstGeom prst="roundRect">
            <a:avLst>
              <a:gd name="adj" fmla="val 172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8632546" y="338823"/>
            <a:ext cx="3017520" cy="273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73047" y="551452"/>
            <a:ext cx="2278934" cy="233528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3600" b="1" spc="5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খলিফা</a:t>
            </a:r>
          </a:p>
          <a:p>
            <a:r>
              <a:rPr lang="bn-IN" sz="3600" b="1" spc="5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বা </a:t>
            </a:r>
          </a:p>
          <a:p>
            <a:r>
              <a:rPr lang="bn-IN" sz="3600" b="1" spc="5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 </a:t>
            </a:r>
            <a:endParaRPr lang="en-US" sz="3600" b="1" spc="50" dirty="0">
              <a:ln w="0"/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191093" y="1544970"/>
            <a:ext cx="1088670" cy="712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395744" y="1470927"/>
            <a:ext cx="1161184" cy="721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70685" y="3866983"/>
            <a:ext cx="7524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IN" sz="40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 তায়ালা হযরত আদম (আঃ) তাঁর খলিফা বা প্রতিনিধি হিসেবে দায়িত্ব পালনের জন্য এ দুনিয়াতে প্রেরণ করেন । </a:t>
            </a:r>
            <a:endParaRPr lang="bn-BD" sz="40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48" y="3147846"/>
            <a:ext cx="3801292" cy="37101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Curved Up Arrow 21"/>
          <p:cNvSpPr/>
          <p:nvPr/>
        </p:nvSpPr>
        <p:spPr>
          <a:xfrm rot="16621319" flipH="1">
            <a:off x="10584127" y="3556593"/>
            <a:ext cx="2301477" cy="57040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7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 animBg="1"/>
      <p:bldP spid="15" grpId="0" animBg="1"/>
      <p:bldP spid="17" grpId="0"/>
      <p:bldP spid="17" grpId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70854"/>
            <a:ext cx="1427655" cy="149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2" y="0"/>
            <a:ext cx="1333968" cy="165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0390" y="125167"/>
            <a:ext cx="1429341" cy="1179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800" y="5507352"/>
            <a:ext cx="1464690" cy="1378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8875" y="177743"/>
            <a:ext cx="624722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prstTxWarp prst="textInflate">
              <a:avLst>
                <a:gd name="adj" fmla="val 13748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600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600" b="1" dirty="0">
              <a:ln/>
              <a:solidFill>
                <a:schemeClr val="tx2"/>
              </a:solidFill>
              <a:latin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8875" y="2564482"/>
            <a:ext cx="6328533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9900" b="1" dirty="0">
              <a:ln/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367836"/>
            <a:ext cx="1427655" cy="1490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72" y="63680"/>
            <a:ext cx="1333968" cy="1651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5169" y="140385"/>
            <a:ext cx="1429341" cy="1179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70541" y="5436542"/>
            <a:ext cx="1464690" cy="1378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4" y="63680"/>
            <a:ext cx="4222297" cy="32373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25" y="443626"/>
            <a:ext cx="4299001" cy="2817178"/>
          </a:xfrm>
          <a:prstGeom prst="roundRect">
            <a:avLst>
              <a:gd name="adj" fmla="val 336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8655419" y="3301069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আদম সন্তান  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328244" y="4423814"/>
            <a:ext cx="7664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IN" sz="40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আদম (আঃ) তাঁর সারাজীবন তাঁর সন্তানদেরকে আল্লাহর হুকুমমতো চলার পথ দেখিয়েছেন ।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4704486" y="1444557"/>
            <a:ext cx="2737748" cy="8153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95" y="3651045"/>
            <a:ext cx="3535663" cy="3206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rved Up Arrow 12"/>
          <p:cNvSpPr/>
          <p:nvPr/>
        </p:nvSpPr>
        <p:spPr>
          <a:xfrm rot="16621319" flipH="1">
            <a:off x="10802762" y="3790490"/>
            <a:ext cx="2105939" cy="5843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57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3217" y="2195812"/>
            <a:ext cx="8052601" cy="27392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নবির নাম কি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কাদের কে আদম আঃ সিজদা করার নির্দেশ দেন   ?</a:t>
            </a:r>
            <a:endParaRPr lang="en-US" sz="3200" b="1" dirty="0" smtClean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আদম আঃ সিজদাহ করেনি ? 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প্রতিনিধি কে দায়িত্ব পালন করেন 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2122" y="1068354"/>
            <a:ext cx="16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" y="37634"/>
            <a:ext cx="2105025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86975" y="4811206"/>
            <a:ext cx="2105025" cy="217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3637" y="-33336"/>
            <a:ext cx="2105025" cy="217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145" y="4844543"/>
            <a:ext cx="2105025" cy="2171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97" y="188073"/>
            <a:ext cx="4979920" cy="7104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28994" y="6371885"/>
            <a:ext cx="4979920" cy="7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8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E:\welcome notes\duple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1" y="1300168"/>
            <a:ext cx="5865394" cy="316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53344" y="0"/>
            <a:ext cx="3381055" cy="148886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6618" y="4328094"/>
            <a:ext cx="97813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 আঃ কে কেন দুনিয়াতে পাঠিয়েছেন ?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4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3/9/2020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7763" y="6586559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23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910" y="2534533"/>
            <a:ext cx="13134109" cy="42256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0008" y="1198419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180109" y="-166255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9227" y="1508445"/>
            <a:ext cx="5014117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মোবঃ</a:t>
            </a:r>
            <a:r>
              <a:rPr lang="en-US" sz="3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০১৮১৬৮৩০২৪৯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4387160" y="204537"/>
            <a:ext cx="3398593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092653"/>
            <a:ext cx="11873345" cy="1674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47" y="1787237"/>
            <a:ext cx="2381250" cy="3449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70854"/>
            <a:ext cx="1427655" cy="1490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800" y="5507352"/>
            <a:ext cx="1464690" cy="1378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2" y="0"/>
            <a:ext cx="1333968" cy="1651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0390" y="125167"/>
            <a:ext cx="1429341" cy="1179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6" y="1196938"/>
            <a:ext cx="3198435" cy="38166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6822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963" y="143410"/>
            <a:ext cx="1760092" cy="145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70138" y="2497893"/>
            <a:ext cx="19250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n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6" y="0"/>
            <a:ext cx="4552740" cy="3162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190562"/>
            <a:ext cx="3718739" cy="3171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88" y="165680"/>
            <a:ext cx="2143125" cy="2332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53" y="4332525"/>
            <a:ext cx="4572000" cy="136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77" y="3362387"/>
            <a:ext cx="2797879" cy="2965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84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00723" y="947281"/>
            <a:ext cx="4156941" cy="7853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0118" y="1944727"/>
            <a:ext cx="6019800" cy="59016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ওয়াল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7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5818" y="4333836"/>
            <a:ext cx="6276703" cy="98733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IN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নবির</a:t>
            </a:r>
            <a:r>
              <a:rPr lang="bn-IN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76"/>
            <a:ext cx="1219200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80" y="5920901"/>
            <a:ext cx="1219200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69883" y="2930263"/>
            <a:ext cx="5028776" cy="952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86918" y="2930263"/>
            <a:ext cx="5028777" cy="952500"/>
          </a:xfrm>
          <a:prstGeom prst="rect">
            <a:avLst/>
          </a:prstGeom>
        </p:spPr>
      </p:pic>
      <p:sp>
        <p:nvSpPr>
          <p:cNvPr id="17" name="Flowchart: Predefined Process 16"/>
          <p:cNvSpPr/>
          <p:nvPr/>
        </p:nvSpPr>
        <p:spPr>
          <a:xfrm>
            <a:off x="796522" y="1544539"/>
            <a:ext cx="3527491" cy="3994188"/>
          </a:xfrm>
          <a:prstGeom prst="flowChartPredefined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80860" y="2032106"/>
            <a:ext cx="2377940" cy="328906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spc="50" dirty="0" smtClean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নবির</a:t>
            </a:r>
            <a:r>
              <a:rPr lang="en-US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83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8389" y="1695881"/>
            <a:ext cx="10543309" cy="3808396"/>
          </a:xfrm>
          <a:prstGeom prst="rect">
            <a:avLst/>
          </a:prstGeom>
          <a:noFill/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25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625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</a:t>
            </a:r>
            <a:r>
              <a:rPr lang="bn-IN" sz="40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21" y="3391766"/>
            <a:ext cx="3005139" cy="3534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-3"/>
            <a:ext cx="2951018" cy="3391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27126" y="-2"/>
            <a:ext cx="2964871" cy="3394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4779" y="3407507"/>
            <a:ext cx="3089563" cy="34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70854"/>
            <a:ext cx="1427655" cy="149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2" y="0"/>
            <a:ext cx="1333968" cy="165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0390" y="125167"/>
            <a:ext cx="1429341" cy="1179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800" y="5507352"/>
            <a:ext cx="1464690" cy="13782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47747" y="42865"/>
            <a:ext cx="5076364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নবির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6" y="825666"/>
            <a:ext cx="11189832" cy="570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740049" y="1753055"/>
            <a:ext cx="10509842" cy="9178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প্রেরিত পুরুষ বা মনোনীত বান্দা।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3826" y="3071841"/>
            <a:ext cx="10660755" cy="1733446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মধ্য থেকেই আল্লাহ তাঁদের নির্বাচন করেছেন।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3433" y="5187441"/>
            <a:ext cx="10631147" cy="856283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49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 বিশেষ সম্মান ও মর্যাদার অধিকারী।</a:t>
            </a:r>
          </a:p>
        </p:txBody>
      </p:sp>
    </p:spTree>
    <p:extLst>
      <p:ext uri="{BB962C8B-B14F-4D97-AF65-F5344CB8AC3E}">
        <p14:creationId xmlns:p14="http://schemas.microsoft.com/office/powerpoint/2010/main" val="32497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70854"/>
            <a:ext cx="1427655" cy="149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2" y="0"/>
            <a:ext cx="1333968" cy="165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0390" y="125167"/>
            <a:ext cx="1429341" cy="1179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800" y="5507352"/>
            <a:ext cx="1464690" cy="13782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0" y="375671"/>
            <a:ext cx="4551902" cy="418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6" y="348140"/>
            <a:ext cx="4121109" cy="434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Left-Right Arrow 13"/>
          <p:cNvSpPr/>
          <p:nvPr/>
        </p:nvSpPr>
        <p:spPr>
          <a:xfrm>
            <a:off x="4987637" y="2086873"/>
            <a:ext cx="2438399" cy="8710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74612" y="5557016"/>
            <a:ext cx="8671715" cy="9178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 মানুষ সৃষ্টি করেছেন </a:t>
            </a: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1672" y="4557968"/>
            <a:ext cx="980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774612" y="4557968"/>
            <a:ext cx="181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IN" sz="28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96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70854"/>
            <a:ext cx="1427655" cy="149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2" y="0"/>
            <a:ext cx="1333968" cy="165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0390" y="125167"/>
            <a:ext cx="1429341" cy="1179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4800" y="5507352"/>
            <a:ext cx="1464690" cy="1378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0" y="350514"/>
            <a:ext cx="3665211" cy="2999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57" y="307914"/>
            <a:ext cx="4140543" cy="3138128"/>
          </a:xfrm>
          <a:prstGeom prst="roundRect">
            <a:avLst>
              <a:gd name="adj" fmla="val 3107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/>
          <p:cNvSpPr/>
          <p:nvPr/>
        </p:nvSpPr>
        <p:spPr>
          <a:xfrm>
            <a:off x="1426431" y="3350096"/>
            <a:ext cx="980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spc="55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64102" y="2685158"/>
            <a:ext cx="1727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spc="55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পথ 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6095" y="4145775"/>
            <a:ext cx="7502710" cy="2549054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 সাথে </a:t>
            </a: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 </a:t>
            </a: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পথ দেখানোর জন্য যুগে যুগে অনেক নবি-রাসুল পাঠিয়েছেন ।</a:t>
            </a:r>
            <a:endParaRPr lang="bn-BD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4493228" y="1565306"/>
            <a:ext cx="3048000" cy="9334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91" y="3570259"/>
            <a:ext cx="3116209" cy="3645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ent Arrow 2"/>
          <p:cNvSpPr/>
          <p:nvPr/>
        </p:nvSpPr>
        <p:spPr>
          <a:xfrm rot="10800000">
            <a:off x="11374948" y="3008323"/>
            <a:ext cx="739881" cy="1294815"/>
          </a:xfrm>
          <a:prstGeom prst="bentArrow">
            <a:avLst>
              <a:gd name="adj1" fmla="val 36036"/>
              <a:gd name="adj2" fmla="val 25000"/>
              <a:gd name="adj3" fmla="val 50000"/>
              <a:gd name="adj4" fmla="val 19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3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642</TotalTime>
  <Words>373</Words>
  <Application>Microsoft Office PowerPoint</Application>
  <PresentationFormat>Widescreen</PresentationFormat>
  <Paragraphs>77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NikoshBAN</vt:lpstr>
      <vt:lpstr>Times New Roman</vt:lpstr>
      <vt:lpstr>Tw Cen MT</vt:lpstr>
      <vt:lpstr>Vrinda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ASUS-PC</cp:lastModifiedBy>
  <cp:revision>88</cp:revision>
  <dcterms:created xsi:type="dcterms:W3CDTF">2017-08-23T11:42:46Z</dcterms:created>
  <dcterms:modified xsi:type="dcterms:W3CDTF">2020-03-09T13:42:44Z</dcterms:modified>
</cp:coreProperties>
</file>