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5" r:id="rId3"/>
    <p:sldId id="264" r:id="rId4"/>
    <p:sldId id="274" r:id="rId5"/>
    <p:sldId id="272" r:id="rId6"/>
    <p:sldId id="265" r:id="rId7"/>
    <p:sldId id="266" r:id="rId8"/>
    <p:sldId id="288" r:id="rId9"/>
    <p:sldId id="289" r:id="rId10"/>
    <p:sldId id="263" r:id="rId11"/>
    <p:sldId id="287" r:id="rId12"/>
    <p:sldId id="283" r:id="rId13"/>
    <p:sldId id="267" r:id="rId14"/>
    <p:sldId id="269" r:id="rId15"/>
    <p:sldId id="270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4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109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F247-DF48-48F0-B92C-DA490457D6FC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EF26-5AC8-4F46-BB6F-526FA7132B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183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eliciting the answers from the learners he/ she can declare the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756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eliciting the answer the teacher can asked 1-2 students to say  5 sentences on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80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The learners will  be asked for reading the text  silently and I will monitor them. After they have Completed reading, They will answer some questions, match a table . I will  elicit answers from them . Before that, the</a:t>
            </a:r>
            <a:r>
              <a:rPr lang="en-US" b="1" i="1" baseline="0" dirty="0" smtClean="0"/>
              <a:t> teacher  can  invite  2-3 students  to pronounce some words  so that  they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906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697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573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997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8404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770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3399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9987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445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8637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6687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5543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2663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7024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2512-ABD8-4AF7-861A-F9982CBD3E07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444E-DC9C-483E-B19E-C3BDD77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199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8129409" cy="4957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0"/>
            <a:ext cx="60960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WELCOME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304801"/>
            <a:ext cx="8884660" cy="6553199"/>
            <a:chOff x="-289226" y="166300"/>
            <a:chExt cx="9508344" cy="4402089"/>
          </a:xfrm>
        </p:grpSpPr>
        <p:grpSp>
          <p:nvGrpSpPr>
            <p:cNvPr id="12" name="Group 11"/>
            <p:cNvGrpSpPr/>
            <p:nvPr/>
          </p:nvGrpSpPr>
          <p:grpSpPr>
            <a:xfrm>
              <a:off x="-289226" y="166300"/>
              <a:ext cx="9508344" cy="4402089"/>
              <a:chOff x="-227890" y="218548"/>
              <a:chExt cx="9508344" cy="397411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00" y="3779767"/>
                <a:ext cx="2676525" cy="360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909702" y="3539392"/>
                <a:ext cx="4240552" cy="65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Regular physical exercise</a:t>
                </a:r>
                <a:endParaRPr lang="en-US" sz="3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583505" y="933557"/>
                <a:ext cx="4696949" cy="2564606"/>
                <a:chOff x="4707700" y="410337"/>
                <a:chExt cx="4696949" cy="2564606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7700" y="758171"/>
                  <a:ext cx="4696949" cy="22167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 rot="10800000" flipV="1">
                  <a:off x="4789249" y="410337"/>
                  <a:ext cx="4566749" cy="31730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ln w="17780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PROPER REST AND SLEEP</a:t>
                  </a:r>
                  <a:endParaRPr lang="en-US" sz="2800" b="1" cap="none" spc="0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-227890" y="1275074"/>
                <a:ext cx="4404026" cy="2089632"/>
                <a:chOff x="-227890" y="1275074"/>
                <a:chExt cx="4404026" cy="2089632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-6437" t="33562" r="6437" b="46760"/>
                <a:stretch/>
              </p:blipFill>
              <p:spPr bwMode="auto">
                <a:xfrm>
                  <a:off x="-227890" y="1275074"/>
                  <a:ext cx="4404026" cy="737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5" name="Picture 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492" y="2014443"/>
                  <a:ext cx="4130644" cy="1350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-64792" y="218548"/>
                <a:ext cx="9195646" cy="905047"/>
                <a:chOff x="-39613" y="207146"/>
                <a:chExt cx="9195646" cy="905047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-39613" y="207146"/>
                  <a:ext cx="9195646" cy="47317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/>
                    <a:t>Individual work</a:t>
                  </a:r>
                  <a:endParaRPr lang="en-US" sz="4400" dirty="0"/>
                </a:p>
              </p:txBody>
            </p:sp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328" y="623041"/>
                  <a:ext cx="8154908" cy="489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3" name="TextBox 12"/>
            <p:cNvSpPr txBox="1"/>
            <p:nvPr/>
          </p:nvSpPr>
          <p:spPr>
            <a:xfrm>
              <a:off x="484614" y="3741701"/>
              <a:ext cx="1539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Being/keeping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04595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Read the text in silent</a:t>
            </a:r>
            <a:endParaRPr lang="en-US" sz="4800" dirty="0"/>
          </a:p>
        </p:txBody>
      </p:sp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820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1"/>
            <a:ext cx="8305800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Group work</a:t>
            </a:r>
          </a:p>
          <a:p>
            <a:pPr algn="just"/>
            <a:r>
              <a:rPr lang="en-US" sz="3600" dirty="0" smtClean="0"/>
              <a:t>Here is a list of some physical </a:t>
            </a:r>
            <a:r>
              <a:rPr lang="en-US" sz="3600" dirty="0" err="1" smtClean="0"/>
              <a:t>exercise.write</a:t>
            </a:r>
            <a:r>
              <a:rPr lang="en-US" sz="3600" dirty="0" smtClean="0"/>
              <a:t> in your notebook which ones are indoor and which are </a:t>
            </a:r>
            <a:r>
              <a:rPr lang="en-US" sz="3600" dirty="0" err="1" smtClean="0"/>
              <a:t>outdoors,and</a:t>
            </a:r>
            <a:r>
              <a:rPr lang="en-US" sz="3600" dirty="0" smtClean="0"/>
              <a:t> which ones can be done both indoors and outdoors.</a:t>
            </a:r>
          </a:p>
          <a:p>
            <a:pPr algn="just"/>
            <a:r>
              <a:rPr lang="en-US" sz="3600" dirty="0" smtClean="0"/>
              <a:t>1.Playing sports.</a:t>
            </a:r>
          </a:p>
          <a:p>
            <a:pPr algn="just"/>
            <a:r>
              <a:rPr lang="en-US" sz="3600" dirty="0" smtClean="0"/>
              <a:t>2.Swimming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3.Skipping</a:t>
            </a:r>
          </a:p>
          <a:p>
            <a:pPr algn="just"/>
            <a:r>
              <a:rPr lang="en-US" sz="3600" dirty="0" smtClean="0"/>
              <a:t>4.Jogging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5.walking.</a:t>
            </a:r>
          </a:p>
          <a:p>
            <a:pPr algn="just"/>
            <a:r>
              <a:rPr lang="en-US" sz="3600" dirty="0" smtClean="0"/>
              <a:t>6.streteching.</a:t>
            </a:r>
          </a:p>
          <a:p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436" y="34949"/>
            <a:ext cx="47027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Evaluation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34" y="1676400"/>
            <a:ext cx="93839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Which things are  necessary  for  good health?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Name the different  types of physical exercises?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Why do we need to  take physical exercise 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type of physical exercise do we do?</a:t>
            </a:r>
          </a:p>
          <a:p>
            <a:pPr marL="342900" indent="-342900">
              <a:buAutoNum type="arabicPeriod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17" y="742835"/>
            <a:ext cx="6856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Answer the following questions.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777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User\Pictures\AL MAHMUD\EQUIPMENT FORPHYSICAL EXERCISE\Picture1.sd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81" y="1031051"/>
            <a:ext cx="2084387" cy="763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620444" y="1815882"/>
            <a:ext cx="852355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TAKE EXERCISE, PROPER REST AND SLEEP,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EAT GOOD FOOD 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REMAIN HEALTHY.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457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Answer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371217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504" y="152400"/>
            <a:ext cx="480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28600" y="1788899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What’s  your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sport? Do you take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part in it? If  so , where do you play it  and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who with? Now write a paragraph on it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556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990595" y="741756"/>
            <a:ext cx="6934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Thank you a lot</a:t>
            </a:r>
            <a:endParaRPr lang="en-US" sz="4400" dirty="0"/>
          </a:p>
        </p:txBody>
      </p:sp>
      <p:pic>
        <p:nvPicPr>
          <p:cNvPr id="6" name="Picture 5" descr="index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610600" cy="4724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533400" y="2130742"/>
            <a:ext cx="411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Kazi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Umme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Kulchum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Assistant Teacher</a:t>
            </a:r>
          </a:p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Suapara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G.K.High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School</a:t>
            </a:r>
          </a:p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Shahrasti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Chandpur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2209800"/>
            <a:ext cx="419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Class-Eight</a:t>
            </a:r>
          </a:p>
          <a:p>
            <a:r>
              <a:rPr lang="en-US" sz="3600" dirty="0" smtClean="0"/>
              <a:t>Subject-English First Paper</a:t>
            </a:r>
          </a:p>
          <a:p>
            <a:r>
              <a:rPr lang="en-US" sz="3600" dirty="0" smtClean="0"/>
              <a:t>Unit-3</a:t>
            </a:r>
          </a:p>
          <a:p>
            <a:r>
              <a:rPr lang="en-US" sz="3600" dirty="0" smtClean="0"/>
              <a:t>Lesson-6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5400"/>
            <a:ext cx="3825883" cy="3200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275" y="4495801"/>
            <a:ext cx="9146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can you see in the pictures?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 you go to play ground daily?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 you take physical exercise regularly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854" y="1"/>
            <a:ext cx="9103057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pictures and answer the questions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219201"/>
            <a:ext cx="3809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994218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776" y="304800"/>
            <a:ext cx="465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TODAY’S  TOPIC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0880" y="5155899"/>
            <a:ext cx="574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Physical exercise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User\Pictures\AL MAHMUD\EQUIPMENT FORPHYSICAL EXERCISE\Picture1s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1453630"/>
            <a:ext cx="3803650" cy="344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AL MAHMUD\EQUIPMENT FORPHYSICAL EXERCISE\photo4324 - 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2" t="21172" b="31151"/>
          <a:stretch/>
        </p:blipFill>
        <p:spPr bwMode="auto">
          <a:xfrm>
            <a:off x="1559859" y="1453630"/>
            <a:ext cx="3846095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34670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Unit-3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3797" y="5791200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Lesson-6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901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228600"/>
            <a:ext cx="7907967" cy="5578733"/>
            <a:chOff x="752602" y="66480"/>
            <a:chExt cx="8898340" cy="5906597"/>
          </a:xfrm>
        </p:grpSpPr>
        <p:sp>
          <p:nvSpPr>
            <p:cNvPr id="2" name="Rectangle 1"/>
            <p:cNvSpPr/>
            <p:nvPr/>
          </p:nvSpPr>
          <p:spPr>
            <a:xfrm>
              <a:off x="838346" y="66480"/>
              <a:ext cx="8488565" cy="9775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LEARNING OUTCOMES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2602" y="2002759"/>
              <a:ext cx="889834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By the  end of the lesson the learners will be</a:t>
              </a:r>
            </a:p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able to…</a:t>
              </a:r>
            </a:p>
            <a:p>
              <a:endPara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1…………Read text trough silent reading;</a:t>
              </a:r>
            </a:p>
            <a:p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2………answer question.</a:t>
              </a:r>
            </a:p>
            <a:p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8834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buAutoNum type="alphaUcPeriod"/>
            </a:pPr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Work 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</a:t>
            </a:r>
            <a:r>
              <a:rPr 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pair</a:t>
            </a:r>
            <a:r>
              <a:rPr lang="en-US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-pre text reading activity </a:t>
            </a:r>
            <a:endParaRPr lang="en-US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3" y="707886"/>
            <a:ext cx="9136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 picture and talk about it with your partner. After that, answer the following questions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7" t="20702" r="521" b="32422"/>
          <a:stretch/>
        </p:blipFill>
        <p:spPr>
          <a:xfrm>
            <a:off x="3691759" y="1676401"/>
            <a:ext cx="5486400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3" y="2228191"/>
            <a:ext cx="367440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1.Who can you see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the picture?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2.What is he doing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3.Can you tell me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it is called?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8959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30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2866"/>
            <a:ext cx="5486400" cy="415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7949" y="0"/>
            <a:ext cx="4929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B.TEXT READING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4639" y="5514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138739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5715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Write word meaning</a:t>
            </a:r>
          </a:p>
          <a:p>
            <a:r>
              <a:rPr lang="en-US" sz="4400" dirty="0" smtClean="0"/>
              <a:t>1.Necessary</a:t>
            </a:r>
          </a:p>
          <a:p>
            <a:r>
              <a:rPr lang="en-US" sz="4400" dirty="0" smtClean="0"/>
              <a:t>2.Proper</a:t>
            </a:r>
          </a:p>
          <a:p>
            <a:r>
              <a:rPr lang="en-US" sz="4400" dirty="0" smtClean="0"/>
              <a:t>3.Tidy</a:t>
            </a:r>
          </a:p>
          <a:p>
            <a:r>
              <a:rPr lang="en-US" sz="4400" dirty="0" smtClean="0"/>
              <a:t>4.Regular</a:t>
            </a:r>
          </a:p>
          <a:p>
            <a:r>
              <a:rPr lang="en-US" sz="4400" dirty="0" smtClean="0"/>
              <a:t>5.Benefit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1.Essential</a:t>
            </a:r>
          </a:p>
          <a:p>
            <a:pPr marL="914400" indent="-9144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2.Accurate  </a:t>
            </a:r>
          </a:p>
          <a:p>
            <a:pPr marL="914400" indent="-9144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3.Clear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4.Ordinary</a:t>
            </a:r>
          </a:p>
          <a:p>
            <a:pPr marL="914400" indent="-9144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5.Something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that promotes  or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enhances well being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; an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advantage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4366</TotalTime>
  <Words>411</Words>
  <Application>Microsoft Office PowerPoint</Application>
  <PresentationFormat>On-screen Show (4:3)</PresentationFormat>
  <Paragraphs>96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201</cp:revision>
  <dcterms:created xsi:type="dcterms:W3CDTF">2014-10-13T03:33:38Z</dcterms:created>
  <dcterms:modified xsi:type="dcterms:W3CDTF">2020-03-14T04:02:58Z</dcterms:modified>
</cp:coreProperties>
</file>