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67" r:id="rId3"/>
    <p:sldId id="271" r:id="rId4"/>
    <p:sldId id="272" r:id="rId5"/>
    <p:sldId id="268" r:id="rId6"/>
    <p:sldId id="277" r:id="rId7"/>
    <p:sldId id="270" r:id="rId8"/>
    <p:sldId id="275" r:id="rId9"/>
    <p:sldId id="276" r:id="rId10"/>
    <p:sldId id="278" r:id="rId11"/>
    <p:sldId id="279" r:id="rId12"/>
    <p:sldId id="281" r:id="rId13"/>
    <p:sldId id="283" r:id="rId14"/>
    <p:sldId id="280" r:id="rId15"/>
    <p:sldId id="282" r:id="rId16"/>
    <p:sldId id="25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98" autoAdjust="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360B7-E8BB-4463-8AE1-62F9F4F4AFB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5B9BD4-E707-4076-8DBA-FF56C122FCEE}">
      <dgm:prSet phldrT="[Text]" custT="1"/>
      <dgm:spPr/>
      <dgm:t>
        <a:bodyPr/>
        <a:lstStyle/>
        <a:p>
          <a:r>
            <a:rPr lang="en-US" sz="5400" dirty="0" err="1" smtClean="0">
              <a:latin typeface="NikoshBAN" pitchFamily="2" charset="0"/>
              <a:cs typeface="NikoshBAN" pitchFamily="2" charset="0"/>
            </a:rPr>
            <a:t>সংস্কৃতি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89F096F7-5C6A-4498-B9E3-1A840202C619}" type="parTrans" cxnId="{B7A41C25-86EE-472E-9097-90A0EA54BAE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D7E06BE-6427-4C09-B3EA-A785171D8965}" type="sibTrans" cxnId="{B7A41C25-86EE-472E-9097-90A0EA54BAE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FB02465-D640-4630-BF14-5E87968FFA00}">
      <dgm:prSet phldrT="[Text]"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অবস্তুগত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1FF1F73B-B833-489F-B475-43587099ACE1}" type="parTrans" cxnId="{40230F08-D0C0-433B-AE84-D894B1BC92F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0146FED-20C8-439B-9AF8-FF4CB92F9DC5}" type="sibTrans" cxnId="{40230F08-D0C0-433B-AE84-D894B1BC92F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1B31E1B-C0E9-4370-BCF7-667C4567B997}">
      <dgm:prSet phldrT="[Text]" custT="1"/>
      <dgm:spPr/>
      <dgm:t>
        <a:bodyPr/>
        <a:lstStyle/>
        <a:p>
          <a:r>
            <a:rPr lang="en-US" sz="6000" dirty="0" err="1" smtClean="0">
              <a:latin typeface="NikoshBAN" pitchFamily="2" charset="0"/>
              <a:cs typeface="NikoshBAN" pitchFamily="2" charset="0"/>
            </a:rPr>
            <a:t>বস্তুগত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5AB5EB43-5773-4C5A-A042-2969953BBAFF}" type="parTrans" cxnId="{D0F12B34-D6E9-40D9-B34D-F167291F3AB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CCAB35A-BD58-461F-8719-493CC798A8A7}" type="sibTrans" cxnId="{D0F12B34-D6E9-40D9-B34D-F167291F3AB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C4B849C-5C26-4BA9-80A0-C142CB38522F}" type="pres">
      <dgm:prSet presAssocID="{D09360B7-E8BB-4463-8AE1-62F9F4F4AF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F650F2-6DD1-40C7-BA82-5735A5BE5A41}" type="pres">
      <dgm:prSet presAssocID="{365B9BD4-E707-4076-8DBA-FF56C122FC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89951-313B-4831-A126-B811E6C922E8}" type="pres">
      <dgm:prSet presAssocID="{AD7E06BE-6427-4C09-B3EA-A785171D896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8AA7E36-5262-4C7D-8F65-469F4991A31D}" type="pres">
      <dgm:prSet presAssocID="{AD7E06BE-6427-4C09-B3EA-A785171D896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46BDF53-A79E-4C2A-B563-F1E129CB301C}" type="pres">
      <dgm:prSet presAssocID="{5FB02465-D640-4630-BF14-5E87968FFA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78D3F-88A9-4C68-BCFE-91132C3186F6}" type="pres">
      <dgm:prSet presAssocID="{A0146FED-20C8-439B-9AF8-FF4CB92F9DC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E6744F-8EAB-4B39-80F9-97D6FAE3B7E7}" type="pres">
      <dgm:prSet presAssocID="{A0146FED-20C8-439B-9AF8-FF4CB92F9DC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0F9092E-424E-453A-B252-3F6923272B16}" type="pres">
      <dgm:prSet presAssocID="{F1B31E1B-C0E9-4370-BCF7-667C4567B9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983BE-57CA-47E6-99AB-6140E2850403}" type="pres">
      <dgm:prSet presAssocID="{4CCAB35A-BD58-461F-8719-493CC798A8A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543A74D-FE6E-4AF6-AE24-DB8DEB906E2F}" type="pres">
      <dgm:prSet presAssocID="{4CCAB35A-BD58-461F-8719-493CC798A8A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777D53C-F4AE-4C61-8C8C-58F925DF6819}" type="presOf" srcId="{365B9BD4-E707-4076-8DBA-FF56C122FCEE}" destId="{80F650F2-6DD1-40C7-BA82-5735A5BE5A41}" srcOrd="0" destOrd="0" presId="urn:microsoft.com/office/officeart/2005/8/layout/cycle7"/>
    <dgm:cxn modelId="{30DAB7DB-7150-46AE-8161-06002C993B9C}" type="presOf" srcId="{A0146FED-20C8-439B-9AF8-FF4CB92F9DC5}" destId="{D8978D3F-88A9-4C68-BCFE-91132C3186F6}" srcOrd="0" destOrd="0" presId="urn:microsoft.com/office/officeart/2005/8/layout/cycle7"/>
    <dgm:cxn modelId="{AF6B4E97-9A29-4AE1-9D3A-88CE2740DA7A}" type="presOf" srcId="{AD7E06BE-6427-4C09-B3EA-A785171D8965}" destId="{D8AA7E36-5262-4C7D-8F65-469F4991A31D}" srcOrd="1" destOrd="0" presId="urn:microsoft.com/office/officeart/2005/8/layout/cycle7"/>
    <dgm:cxn modelId="{40230F08-D0C0-433B-AE84-D894B1BC92F9}" srcId="{D09360B7-E8BB-4463-8AE1-62F9F4F4AFB3}" destId="{5FB02465-D640-4630-BF14-5E87968FFA00}" srcOrd="1" destOrd="0" parTransId="{1FF1F73B-B833-489F-B475-43587099ACE1}" sibTransId="{A0146FED-20C8-439B-9AF8-FF4CB92F9DC5}"/>
    <dgm:cxn modelId="{B7A41C25-86EE-472E-9097-90A0EA54BAEB}" srcId="{D09360B7-E8BB-4463-8AE1-62F9F4F4AFB3}" destId="{365B9BD4-E707-4076-8DBA-FF56C122FCEE}" srcOrd="0" destOrd="0" parTransId="{89F096F7-5C6A-4498-B9E3-1A840202C619}" sibTransId="{AD7E06BE-6427-4C09-B3EA-A785171D8965}"/>
    <dgm:cxn modelId="{D096C77F-0FAC-4949-9395-59BB248F4FF3}" type="presOf" srcId="{A0146FED-20C8-439B-9AF8-FF4CB92F9DC5}" destId="{0AE6744F-8EAB-4B39-80F9-97D6FAE3B7E7}" srcOrd="1" destOrd="0" presId="urn:microsoft.com/office/officeart/2005/8/layout/cycle7"/>
    <dgm:cxn modelId="{D0F12B34-D6E9-40D9-B34D-F167291F3ABD}" srcId="{D09360B7-E8BB-4463-8AE1-62F9F4F4AFB3}" destId="{F1B31E1B-C0E9-4370-BCF7-667C4567B997}" srcOrd="2" destOrd="0" parTransId="{5AB5EB43-5773-4C5A-A042-2969953BBAFF}" sibTransId="{4CCAB35A-BD58-461F-8719-493CC798A8A7}"/>
    <dgm:cxn modelId="{6575DC36-69BA-4E0E-9E93-993158F5278E}" type="presOf" srcId="{5FB02465-D640-4630-BF14-5E87968FFA00}" destId="{046BDF53-A79E-4C2A-B563-F1E129CB301C}" srcOrd="0" destOrd="0" presId="urn:microsoft.com/office/officeart/2005/8/layout/cycle7"/>
    <dgm:cxn modelId="{D4A0ECBF-5F3C-4F0C-96CC-DFD89E21CE71}" type="presOf" srcId="{4CCAB35A-BD58-461F-8719-493CC798A8A7}" destId="{6543A74D-FE6E-4AF6-AE24-DB8DEB906E2F}" srcOrd="1" destOrd="0" presId="urn:microsoft.com/office/officeart/2005/8/layout/cycle7"/>
    <dgm:cxn modelId="{D5322D48-A0CF-4E98-9F3A-38E14BA0C2A9}" type="presOf" srcId="{D09360B7-E8BB-4463-8AE1-62F9F4F4AFB3}" destId="{7C4B849C-5C26-4BA9-80A0-C142CB38522F}" srcOrd="0" destOrd="0" presId="urn:microsoft.com/office/officeart/2005/8/layout/cycle7"/>
    <dgm:cxn modelId="{6BBCE35B-0A09-4866-B23E-48980B115995}" type="presOf" srcId="{4CCAB35A-BD58-461F-8719-493CC798A8A7}" destId="{3D0983BE-57CA-47E6-99AB-6140E2850403}" srcOrd="0" destOrd="0" presId="urn:microsoft.com/office/officeart/2005/8/layout/cycle7"/>
    <dgm:cxn modelId="{5E28AB51-30D0-4093-8D8A-5D7817573CED}" type="presOf" srcId="{F1B31E1B-C0E9-4370-BCF7-667C4567B997}" destId="{B0F9092E-424E-453A-B252-3F6923272B16}" srcOrd="0" destOrd="0" presId="urn:microsoft.com/office/officeart/2005/8/layout/cycle7"/>
    <dgm:cxn modelId="{764B7B2D-2CC0-413E-B4E7-3AC109CF3450}" type="presOf" srcId="{AD7E06BE-6427-4C09-B3EA-A785171D8965}" destId="{29589951-313B-4831-A126-B811E6C922E8}" srcOrd="0" destOrd="0" presId="urn:microsoft.com/office/officeart/2005/8/layout/cycle7"/>
    <dgm:cxn modelId="{EDE42BFF-B12A-4A92-8A82-93DC316CB153}" type="presParOf" srcId="{7C4B849C-5C26-4BA9-80A0-C142CB38522F}" destId="{80F650F2-6DD1-40C7-BA82-5735A5BE5A41}" srcOrd="0" destOrd="0" presId="urn:microsoft.com/office/officeart/2005/8/layout/cycle7"/>
    <dgm:cxn modelId="{246D8665-ECD3-4ECC-AA80-D58EA4AD5AB5}" type="presParOf" srcId="{7C4B849C-5C26-4BA9-80A0-C142CB38522F}" destId="{29589951-313B-4831-A126-B811E6C922E8}" srcOrd="1" destOrd="0" presId="urn:microsoft.com/office/officeart/2005/8/layout/cycle7"/>
    <dgm:cxn modelId="{DCA0AA2A-7549-4951-A0E4-7C3B74BB9FF7}" type="presParOf" srcId="{29589951-313B-4831-A126-B811E6C922E8}" destId="{D8AA7E36-5262-4C7D-8F65-469F4991A31D}" srcOrd="0" destOrd="0" presId="urn:microsoft.com/office/officeart/2005/8/layout/cycle7"/>
    <dgm:cxn modelId="{AE72244F-333C-4507-8726-E4E72F7F6D51}" type="presParOf" srcId="{7C4B849C-5C26-4BA9-80A0-C142CB38522F}" destId="{046BDF53-A79E-4C2A-B563-F1E129CB301C}" srcOrd="2" destOrd="0" presId="urn:microsoft.com/office/officeart/2005/8/layout/cycle7"/>
    <dgm:cxn modelId="{61A794DB-D50C-43B7-99C0-8EF872E4F98D}" type="presParOf" srcId="{7C4B849C-5C26-4BA9-80A0-C142CB38522F}" destId="{D8978D3F-88A9-4C68-BCFE-91132C3186F6}" srcOrd="3" destOrd="0" presId="urn:microsoft.com/office/officeart/2005/8/layout/cycle7"/>
    <dgm:cxn modelId="{AED76F08-8185-48BB-A51A-EA13A5259E2C}" type="presParOf" srcId="{D8978D3F-88A9-4C68-BCFE-91132C3186F6}" destId="{0AE6744F-8EAB-4B39-80F9-97D6FAE3B7E7}" srcOrd="0" destOrd="0" presId="urn:microsoft.com/office/officeart/2005/8/layout/cycle7"/>
    <dgm:cxn modelId="{AE66DA9A-32F4-4A11-94E5-0F70C445A575}" type="presParOf" srcId="{7C4B849C-5C26-4BA9-80A0-C142CB38522F}" destId="{B0F9092E-424E-453A-B252-3F6923272B16}" srcOrd="4" destOrd="0" presId="urn:microsoft.com/office/officeart/2005/8/layout/cycle7"/>
    <dgm:cxn modelId="{CDA523FD-B07C-4AC5-894B-35F29A5E504B}" type="presParOf" srcId="{7C4B849C-5C26-4BA9-80A0-C142CB38522F}" destId="{3D0983BE-57CA-47E6-99AB-6140E2850403}" srcOrd="5" destOrd="0" presId="urn:microsoft.com/office/officeart/2005/8/layout/cycle7"/>
    <dgm:cxn modelId="{9E09A511-7173-4689-9BD1-18FBED3C072A}" type="presParOf" srcId="{3D0983BE-57CA-47E6-99AB-6140E2850403}" destId="{6543A74D-FE6E-4AF6-AE24-DB8DEB906E2F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501A5-1E60-4453-962F-65C407C47E7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0BB8A-ED0F-4739-B535-FE9A69487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4-14-12-41-29-516aa3f9b5bc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1534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334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7086600" cy="120032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2766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বাইচ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1" y="1524000"/>
            <a:ext cx="3733799" cy="464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hola-News-Nouka-Baic-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0" y="1447800"/>
            <a:ext cx="3962400" cy="4724400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65532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9718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জনগোষঠীর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ভিন্নতার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download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3886200" cy="2590800"/>
          </a:xfrm>
          <a:prstGeom prst="rect">
            <a:avLst/>
          </a:prstGeom>
        </p:spPr>
      </p:pic>
      <p:pic>
        <p:nvPicPr>
          <p:cNvPr id="3" name="Picture 2" descr="download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716964"/>
            <a:ext cx="4038600" cy="2788236"/>
          </a:xfrm>
          <a:prstGeom prst="rect">
            <a:avLst/>
          </a:prstGeom>
        </p:spPr>
      </p:pic>
      <p:pic>
        <p:nvPicPr>
          <p:cNvPr id="4" name="Picture 3" descr="download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2" y="3733800"/>
            <a:ext cx="3869266" cy="2557462"/>
          </a:xfrm>
          <a:prstGeom prst="rect">
            <a:avLst/>
          </a:prstGeom>
        </p:spPr>
      </p:pic>
      <p:pic>
        <p:nvPicPr>
          <p:cNvPr id="5" name="Picture 4" descr="downloads 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470" y="3733800"/>
            <a:ext cx="4030129" cy="2590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15240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পেশাজীবী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4724400" cy="110799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09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বোতল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নৃগোষ্ঠীর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667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00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গম্ভীরা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96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9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৩।প্রাচীন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সস্কৃতির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ভান্ডার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334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6019800" cy="132343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146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সস্কৃতি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সমৃদ্ধশালী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-----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১০টি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561kodo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331200" cy="624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172423">
            <a:off x="2209800" y="2057400"/>
            <a:ext cx="563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কুদরুতুল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বামানপাড়া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০১৯১১ ৩৭৪৪৯২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৬ষ্ঠ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০৬</a:t>
            </a: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১১/৩/২০২০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dc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4114800" cy="4495800"/>
          </a:xfrm>
        </p:spPr>
      </p:pic>
      <p:pic>
        <p:nvPicPr>
          <p:cNvPr id="6" name="Content Placeholder 5" descr="up-8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00200"/>
            <a:ext cx="4038600" cy="4495800"/>
          </a:xfrm>
        </p:spPr>
      </p:pic>
      <p:pic>
        <p:nvPicPr>
          <p:cNvPr id="7" name="Content Placeholder 5" descr="up-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4038600" cy="4495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7696200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/>
              <a:t>১।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সংস্কৃতি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nde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3962400" cy="4495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Grameen-Mela2017011713575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0" y="1524000"/>
            <a:ext cx="3962400" cy="46482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381000"/>
            <a:ext cx="6781800" cy="9233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384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উপজাতি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গোষ্ঠীর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সাংগু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154319_bangladesh_pratidin_Rangamati-Biju-r-pic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044" y="1524000"/>
            <a:ext cx="3866356" cy="44195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andarban-pic-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0" y="1524000"/>
            <a:ext cx="3962400" cy="4419599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177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পরিচিতি </vt:lpstr>
      <vt:lpstr>চিত্র দেখে বলতে চেষ্টা কর…</vt:lpstr>
      <vt:lpstr>Slide 4</vt:lpstr>
      <vt:lpstr>এই পাঠ শেষে শিক্ষার্থীরা… </vt:lpstr>
      <vt:lpstr>চিত্র  দেখে  বলতে চেষ্টা  করঃ</vt:lpstr>
      <vt:lpstr>Slide 7</vt:lpstr>
      <vt:lpstr>Slide 8</vt:lpstr>
      <vt:lpstr>উপজাতি গোষ্ঠীর নৃত্য ও  সাংগু  উৎসব</vt:lpstr>
      <vt:lpstr>Slide 10</vt:lpstr>
      <vt:lpstr>ধর্মীয়  উৎসব  ও  নৌকা বাইচ 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Com City</dc:creator>
  <cp:lastModifiedBy>Com City</cp:lastModifiedBy>
  <cp:revision>116</cp:revision>
  <dcterms:created xsi:type="dcterms:W3CDTF">2006-08-16T00:00:00Z</dcterms:created>
  <dcterms:modified xsi:type="dcterms:W3CDTF">2020-03-14T06:23:33Z</dcterms:modified>
</cp:coreProperties>
</file>