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12030"/>
            <a:ext cx="6781800" cy="5045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781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LightBAN" pitchFamily="2" charset="0"/>
                <a:cs typeface="NikoshLightBAN" pitchFamily="2" charset="0"/>
              </a:rPr>
              <a:t>স্বাগতম</a:t>
            </a:r>
            <a:endParaRPr lang="ru-RU" sz="9600" dirty="0"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228600"/>
            <a:ext cx="7924800" cy="1143000"/>
          </a:xfrm>
          <a:prstGeom prst="horizontalScrol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ভিডিও টি মনো্যোগ সহকারে দেখ</a:t>
            </a:r>
            <a:endParaRPr lang="ru-RU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03438" y="3208338"/>
          <a:ext cx="4935537" cy="439737"/>
        </p:xfrm>
        <a:graphic>
          <a:graphicData uri="http://schemas.openxmlformats.org/presentationml/2006/ole">
            <p:oleObj spid="_x0000_s1026" name="Packager Shell Object" showAsIcon="1" r:id="rId3" imgW="4934880" imgH="440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934200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cs typeface="NikoshBAN" pitchFamily="2" charset="0"/>
              </a:rPr>
              <a:t>       </a:t>
            </a:r>
            <a:r>
              <a:rPr lang="bn-IN" sz="9600" dirty="0" smtClean="0">
                <a:cs typeface="NikoshBAN" pitchFamily="2" charset="0"/>
              </a:rPr>
              <a:t> </a:t>
            </a:r>
            <a:r>
              <a:rPr lang="bn-IN" sz="9600" dirty="0" smtClean="0">
                <a:cs typeface="NikoshBAN" pitchFamily="2" charset="0"/>
              </a:rPr>
              <a:t>কাজ</a:t>
            </a:r>
            <a:endParaRPr lang="en-US" sz="9600" dirty="0" smtClean="0">
              <a:cs typeface="NikoshBAN" pitchFamily="2" charset="0"/>
            </a:endParaRPr>
          </a:p>
          <a:p>
            <a:r>
              <a:rPr lang="bn-IN" sz="6000" dirty="0" smtClean="0">
                <a:cs typeface="NikoshBAN" pitchFamily="2" charset="0"/>
              </a:rPr>
              <a:t>পৃথিবী দেখতে কেমন</a:t>
            </a:r>
            <a:r>
              <a:rPr lang="en-US" sz="6000" dirty="0" smtClean="0">
                <a:cs typeface="NikoshBAN" pitchFamily="2" charset="0"/>
              </a:rPr>
              <a:t>?</a:t>
            </a:r>
            <a:r>
              <a:rPr lang="bn-IN" sz="6000" dirty="0" smtClean="0">
                <a:cs typeface="NikoshBAN" pitchFamily="2" charset="0"/>
              </a:rPr>
              <a:t> </a:t>
            </a:r>
            <a:r>
              <a:rPr lang="en-US" sz="6000" dirty="0" smtClean="0">
                <a:cs typeface="NikoshBAN" pitchFamily="2" charset="0"/>
              </a:rPr>
              <a:t>                 </a:t>
            </a:r>
            <a:r>
              <a:rPr lang="bn-IN" sz="6000" dirty="0" smtClean="0">
                <a:cs typeface="NikoshBAN" pitchFamily="2" charset="0"/>
              </a:rPr>
              <a:t>পৃথিবীর  উপগ্রহ কয়টি? </a:t>
            </a:r>
            <a:endParaRPr lang="ru-RU" sz="6000" dirty="0"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200" y="3352800"/>
            <a:ext cx="5334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ight Arrow 3"/>
          <p:cNvSpPr/>
          <p:nvPr/>
        </p:nvSpPr>
        <p:spPr>
          <a:xfrm>
            <a:off x="457200" y="2438400"/>
            <a:ext cx="5334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10200" cy="3580569"/>
          </a:xfrm>
          <a:prstGeom prst="rect">
            <a:avLst/>
          </a:prstGeom>
        </p:spPr>
      </p:pic>
      <p:pic>
        <p:nvPicPr>
          <p:cNvPr id="3" name="Picture 2" descr="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00462"/>
            <a:ext cx="5477934" cy="3081338"/>
          </a:xfrm>
          <a:prstGeom prst="rect">
            <a:avLst/>
          </a:prstGeom>
        </p:spPr>
      </p:pic>
      <p:pic>
        <p:nvPicPr>
          <p:cNvPr id="4" name="Picture 3" descr="3333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02275" y="-92075"/>
            <a:ext cx="3549650" cy="37338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934200" y="3581400"/>
            <a:ext cx="609600" cy="1219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257800"/>
            <a:ext cx="3581400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বিভিন্ন গ্রহের উপর সূর্যের আলোর প্রভাব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1905000"/>
            <a:ext cx="8839200" cy="28194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আহ্নিক গতি কাকে বলে?</a:t>
            </a:r>
            <a:endParaRPr lang="ru-RU" sz="5400" dirty="0"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304800"/>
            <a:ext cx="3962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cs typeface="NikoshBAN" pitchFamily="2" charset="0"/>
              </a:rPr>
              <a:t>কাজ</a:t>
            </a:r>
            <a:endParaRPr lang="ru-RU" sz="8000" dirty="0"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14400" y="3124200"/>
            <a:ext cx="914400" cy="45720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09600"/>
            <a:ext cx="3886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ru-RU" sz="6000" dirty="0"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7162800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*ছায়াপথ কাকে বলে?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*সৌর জগতের গ্রহ কয়টি?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*সূর্য থেকে পৃথিবীর দুরত্ব কত?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*ঋতু পরিবর্তন কেন হয়?</a:t>
            </a:r>
            <a:endParaRPr lang="ru-RU" sz="5400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915400" cy="25853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দিন রাত্রি সংঘটনের কারন ও পৃথিবীতে এর প্রভাব বিশ্লেষণ কর।</a:t>
            </a:r>
            <a:endParaRPr lang="ru-RU" sz="5400" dirty="0"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2438400"/>
            <a:ext cx="2667000" cy="158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229600" cy="5290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0"/>
            <a:ext cx="822960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ru-RU" sz="9600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ক্ষক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মোঃমিরাজুল ইসলাম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শিক্ষক(শরীর চর্চা)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বাওট সোলায়মানী মাধ্যমিক বিঃ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গাংনী,মেহেরপুর।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077200" cy="132556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পরিচিতি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95800" y="1524000"/>
            <a:ext cx="4038600" cy="460216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শ্রেণিঃনবম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বিষয়ঃভূগোল ও পরিবেশ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অধ্যায়ঃদ্বিতীয়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NikoshBAN" pitchFamily="2" charset="0"/>
            </a:endParaRP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57400"/>
            <a:ext cx="1622778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763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মহাবিশ্ব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 আমাদের পৃথিবী</a:t>
            </a:r>
            <a:endParaRPr lang="ru-RU" sz="5400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0" y="0"/>
            <a:ext cx="9144000" cy="2133600"/>
          </a:xfrm>
          <a:prstGeom prst="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8915400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*মহাবিশ্বে সৌরজগতের অবস্থান বলতে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*বিভিন্ন গ্রহ উপগ্রহের অবস্থান বলতে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*বিভিন্ন গ্রহ উপগ্রহের বৈশিষ্ট্য বর্ণনা 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*পৃথিবীর আকার আকৃতি সম্বন্ধে বর্ণনা 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*গ্রহ সমুহের গতি ব্যাখ্যা 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*দিন রাত্রি সংঘটনের কারন ও প্রভাব বিশ্লেষন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0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23601"/>
            <a:ext cx="4114800" cy="3134399"/>
          </a:xfrm>
          <a:prstGeom prst="rect">
            <a:avLst/>
          </a:prstGeom>
          <a:ln w="76200">
            <a:solidFill>
              <a:schemeClr val="tx2">
                <a:lumMod val="90000"/>
              </a:schemeClr>
            </a:solidFill>
          </a:ln>
        </p:spPr>
      </p:pic>
      <p:pic>
        <p:nvPicPr>
          <p:cNvPr id="8" name="Picture 7" descr="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053839" cy="28956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10" name="Picture 9" descr="JJ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"/>
            <a:ext cx="4038600" cy="3124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1" name="Picture 10" descr="GG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4191000" cy="304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029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 গুলি ভাল করে লক্ষ কর</a:t>
            </a:r>
            <a:endParaRPr lang="ru-RU" sz="2800" dirty="0">
              <a:cs typeface="NikoshBAN" pitchFamily="2" charset="0"/>
            </a:endParaRPr>
          </a:p>
        </p:txBody>
      </p:sp>
      <p:pic>
        <p:nvPicPr>
          <p:cNvPr id="3" name="Picture 2" descr="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5029784" cy="3810000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5257800"/>
            <a:ext cx="28194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কি দেখতে পেলে?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019800"/>
            <a:ext cx="5029200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dirty="0" smtClean="0"/>
              <a:t>*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এটা মহাকাশ বা মহাবিশ্বের ক্ষুদ্র অংশ মাত্র।</a:t>
            </a:r>
            <a:endParaRPr lang="ru-RU" dirty="0"/>
          </a:p>
        </p:txBody>
      </p:sp>
      <p:pic>
        <p:nvPicPr>
          <p:cNvPr id="7" name="Picture 6" descr="GH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19200"/>
            <a:ext cx="3657600" cy="3810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0"/>
            <a:ext cx="5149167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গ্যালাক্সি কাকে বলে?</a:t>
            </a:r>
            <a:endParaRPr lang="ru-RU" sz="6000" dirty="0"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133600" y="304800"/>
            <a:ext cx="35052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ru-RU" sz="9600" dirty="0"/>
          </a:p>
        </p:txBody>
      </p:sp>
      <p:sp>
        <p:nvSpPr>
          <p:cNvPr id="4" name="Right Arrow 3"/>
          <p:cNvSpPr/>
          <p:nvPr/>
        </p:nvSpPr>
        <p:spPr>
          <a:xfrm>
            <a:off x="609600" y="25908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791200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দু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ru-RU" sz="4000" dirty="0">
              <a:cs typeface="NikoshBAN" pitchFamily="2" charset="0"/>
            </a:endParaRPr>
          </a:p>
        </p:txBody>
      </p:sp>
      <p:pic>
        <p:nvPicPr>
          <p:cNvPr id="6" name="Picture 5" descr="solar-plan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4038600" cy="3962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G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191000" cy="39624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667000"/>
            <a:ext cx="670560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নক্ষত্র কাকে বলে?</a:t>
            </a:r>
            <a:endParaRPr lang="ru-RU" sz="6000" dirty="0"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381000"/>
            <a:ext cx="4724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cs typeface="NikoshBAN" pitchFamily="2" charset="0"/>
              </a:rPr>
              <a:t>কাজ</a:t>
            </a:r>
            <a:endParaRPr lang="ru-RU" sz="9600" dirty="0"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" y="28956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525</TotalTime>
  <Words>189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Metro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</dc:creator>
  <cp:lastModifiedBy>AM</cp:lastModifiedBy>
  <cp:revision>62</cp:revision>
  <dcterms:created xsi:type="dcterms:W3CDTF">2006-08-16T00:00:00Z</dcterms:created>
  <dcterms:modified xsi:type="dcterms:W3CDTF">2020-03-14T06:25:28Z</dcterms:modified>
</cp:coreProperties>
</file>