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9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t>2020/3/14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0" y="1041399"/>
            <a:ext cx="8798553" cy="2387600"/>
          </a:xfrm>
        </p:spPr>
        <p:txBody>
          <a:bodyPr/>
          <a:lstStyle/>
          <a:p>
            <a:endParaRPr lang="en-US" altLang="zh-CN" dirty="0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0" y="4919472"/>
            <a:ext cx="9025128" cy="1938528"/>
          </a:xfrm>
        </p:spPr>
        <p:txBody>
          <a:bodyPr>
            <a:normAutofit/>
          </a:bodyPr>
          <a:lstStyle/>
          <a:p>
            <a:pPr algn="ctr"/>
            <a:r>
              <a:rPr lang="en-US" altLang="en-GB" sz="9600" dirty="0"/>
              <a:t>WELCOME</a:t>
            </a:r>
            <a:r>
              <a:rPr lang="en-US" altLang="en-GB" dirty="0"/>
              <a:t> </a:t>
            </a:r>
            <a:endParaRPr lang="en-US" altLang="zh-CN" dirty="0"/>
          </a:p>
          <a:p>
            <a:pPr algn="ctr"/>
            <a:endParaRPr lang="en-US" altLang="zh-CN" dirty="0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4" y="0"/>
            <a:ext cx="8650224" cy="4919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414016"/>
            <a:ext cx="8540496" cy="3840480"/>
          </a:xfrm>
        </p:spPr>
        <p:txBody>
          <a:bodyPr/>
          <a:lstStyle/>
          <a:p>
            <a:r>
              <a:rPr lang="en-US" b="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3600" b="0" dirty="0" smtClean="0">
                <a:latin typeface="NikoshBAN" pitchFamily="2" charset="0"/>
                <a:cs typeface="NikoshBAN" pitchFamily="2" charset="0"/>
              </a:rPr>
              <a:t>WHAT DOES WORLD HERITAGE MEAN?</a:t>
            </a:r>
            <a:br>
              <a:rPr lang="en-US" sz="3600" b="0" dirty="0" smtClean="0">
                <a:latin typeface="NikoshBAN" pitchFamily="2" charset="0"/>
                <a:cs typeface="NikoshBAN" pitchFamily="2" charset="0"/>
              </a:rPr>
            </a:br>
            <a:r>
              <a:rPr lang="en-US" b="0" dirty="0" smtClean="0">
                <a:latin typeface="NikoshBAN" pitchFamily="2" charset="0"/>
                <a:cs typeface="NikoshBAN" pitchFamily="2" charset="0"/>
              </a:rPr>
              <a:t>*except Prayer hall in which work SHAT GOMBUJ MOSQUE WAS USED?</a:t>
            </a:r>
            <a:endParaRPr lang="en-US" sz="36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944" y="493776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Team work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8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Evaluation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2763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Write a short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desceiption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about SHAT GOMBUJ MOSQUE.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HOME WORK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What are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KHAN JAHAN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ALI’s contribution in early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fifteenth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century?</a:t>
            </a:r>
          </a:p>
          <a:p>
            <a:endParaRPr lang="en-US" sz="4000" dirty="0"/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301752" y="4937760"/>
            <a:ext cx="8284464" cy="1920240"/>
          </a:xfrm>
          <a:prstGeom prst="leftRightArrowCallou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THANK YOU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7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8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584" y="237744"/>
            <a:ext cx="7187184" cy="3090672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Introduction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Taslima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Akhtar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Assistant  teacher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R.S.D.M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Dakhil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Madrsah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Kawkhali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Pirojpur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3821494"/>
            <a:ext cx="8010144" cy="2561018"/>
          </a:xfrm>
          <a:solidFill>
            <a:srgbClr val="0070C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Class: Ten                             Time: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45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mnts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Subject: English for today</a:t>
            </a:r>
          </a:p>
          <a:p>
            <a:pPr algn="l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Unit: Eight</a:t>
            </a:r>
          </a:p>
          <a:p>
            <a:pPr algn="l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Lesson: One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Learning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269768"/>
          </a:xfrm>
        </p:spPr>
        <p:txBody>
          <a:bodyPr/>
          <a:lstStyle/>
          <a:p>
            <a:r>
              <a:rPr lang="en-US" dirty="0" smtClean="0"/>
              <a:t>Students will learn the definition of heritage.</a:t>
            </a:r>
          </a:p>
          <a:p>
            <a:r>
              <a:rPr lang="en-US" dirty="0" smtClean="0"/>
              <a:t>Students will learn about </a:t>
            </a:r>
            <a:r>
              <a:rPr lang="en-US" dirty="0" err="1" smtClean="0"/>
              <a:t>Shaat</a:t>
            </a:r>
            <a:r>
              <a:rPr lang="en-US" dirty="0" smtClean="0"/>
              <a:t> </a:t>
            </a:r>
            <a:r>
              <a:rPr lang="en-US" dirty="0" err="1" smtClean="0"/>
              <a:t>Gombuj</a:t>
            </a:r>
            <a:r>
              <a:rPr lang="en-US" dirty="0" smtClean="0"/>
              <a:t> Mosque.</a:t>
            </a:r>
          </a:p>
          <a:p>
            <a:r>
              <a:rPr lang="en-US" dirty="0" smtClean="0"/>
              <a:t>They will know about the founder of the Shat </a:t>
            </a:r>
            <a:r>
              <a:rPr lang="en-US" dirty="0" err="1" smtClean="0"/>
              <a:t>Gombuj</a:t>
            </a:r>
            <a:r>
              <a:rPr lang="en-US" dirty="0" smtClean="0"/>
              <a:t> Mosque.</a:t>
            </a:r>
          </a:p>
          <a:p>
            <a:r>
              <a:rPr lang="en-US" dirty="0" smtClean="0"/>
              <a:t>They can answer the questions about the Shat </a:t>
            </a:r>
            <a:r>
              <a:rPr lang="en-US" dirty="0" err="1" smtClean="0"/>
              <a:t>Gombuj</a:t>
            </a:r>
            <a:r>
              <a:rPr lang="en-US" dirty="0" smtClean="0"/>
              <a:t> Mosque.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6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ctrTitle"/>
          </p:nvPr>
        </p:nvSpPr>
        <p:spPr>
          <a:xfrm>
            <a:off x="585216" y="530352"/>
            <a:ext cx="8284464" cy="1188720"/>
          </a:xfrm>
        </p:spPr>
        <p:txBody>
          <a:bodyPr/>
          <a:lstStyle/>
          <a:p>
            <a:pPr algn="ctr"/>
            <a:r>
              <a:rPr lang="en-US" altLang="en-GB" sz="4400" dirty="0" smtClean="0">
                <a:latin typeface="NikoshBAN" pitchFamily="2" charset="0"/>
                <a:cs typeface="NikoshBAN" pitchFamily="2" charset="0"/>
              </a:rPr>
              <a:t>See </a:t>
            </a:r>
            <a:r>
              <a:rPr lang="en-US" altLang="en-GB" sz="4400" dirty="0">
                <a:latin typeface="NikoshBAN" pitchFamily="2" charset="0"/>
                <a:cs typeface="NikoshBAN" pitchFamily="2" charset="0"/>
              </a:rPr>
              <a:t>the </a:t>
            </a:r>
            <a:r>
              <a:rPr lang="en-US" altLang="en-GB" sz="4400" dirty="0" smtClean="0">
                <a:latin typeface="NikoshBAN" pitchFamily="2" charset="0"/>
                <a:cs typeface="NikoshBAN" pitchFamily="2" charset="0"/>
              </a:rPr>
              <a:t>images</a:t>
            </a:r>
            <a:endParaRPr lang="en-GB" dirty="0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5" y="2741772"/>
            <a:ext cx="4253482" cy="3439571"/>
          </a:xfrm>
          <a:prstGeom prst="rect">
            <a:avLst/>
          </a:prstGeom>
        </p:spPr>
      </p:pic>
      <p:pic>
        <p:nvPicPr>
          <p:cNvPr id="2097154" name="Picture 209715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728970" y="2741771"/>
            <a:ext cx="4415030" cy="3439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ctrTitle"/>
          </p:nvPr>
        </p:nvSpPr>
        <p:spPr>
          <a:xfrm>
            <a:off x="475488" y="2825496"/>
            <a:ext cx="7772400" cy="2880360"/>
          </a:xfrm>
        </p:spPr>
        <p:txBody>
          <a:bodyPr/>
          <a:lstStyle/>
          <a:p>
            <a:pPr algn="ctr"/>
            <a:r>
              <a:rPr lang="en-US" altLang="en-GB" sz="6000" dirty="0" smtClean="0">
                <a:latin typeface="NikoshBAN" pitchFamily="2" charset="0"/>
                <a:cs typeface="NikoshBAN" pitchFamily="2" charset="0"/>
              </a:rPr>
              <a:t>Shat </a:t>
            </a:r>
            <a:r>
              <a:rPr lang="en-US" altLang="en-GB" sz="6000" dirty="0" err="1">
                <a:latin typeface="NikoshBAN" pitchFamily="2" charset="0"/>
                <a:cs typeface="NikoshBAN" pitchFamily="2" charset="0"/>
              </a:rPr>
              <a:t>Gombuj</a:t>
            </a:r>
            <a:r>
              <a:rPr lang="en-US" altLang="en-GB" sz="6000" dirty="0">
                <a:latin typeface="NikoshBAN" pitchFamily="2" charset="0"/>
                <a:cs typeface="NikoshBAN" pitchFamily="2" charset="0"/>
              </a:rPr>
              <a:t> Mosque</a:t>
            </a:r>
            <a:r>
              <a:rPr lang="en-GB" sz="6000" dirty="0"/>
              <a:t/>
            </a:r>
            <a:br>
              <a:rPr lang="en-GB" sz="6000" dirty="0"/>
            </a:br>
            <a:endParaRPr lang="en-GB" sz="6000" dirty="0"/>
          </a:p>
        </p:txBody>
      </p:sp>
      <p:sp>
        <p:nvSpPr>
          <p:cNvPr id="1048650" name="Subtitle 1048649"/>
          <p:cNvSpPr>
            <a:spLocks noGrp="1"/>
          </p:cNvSpPr>
          <p:nvPr>
            <p:ph type="subTitle" idx="1"/>
          </p:nvPr>
        </p:nvSpPr>
        <p:spPr>
          <a:xfrm>
            <a:off x="658368" y="658368"/>
            <a:ext cx="7772400" cy="1508760"/>
          </a:xfrm>
        </p:spPr>
        <p:txBody>
          <a:bodyPr>
            <a:noAutofit/>
          </a:bodyPr>
          <a:lstStyle/>
          <a:p>
            <a:pPr algn="ctr"/>
            <a:r>
              <a:rPr lang="en-US" altLang="en-GB" sz="6000" dirty="0" smtClean="0">
                <a:latin typeface="NikoshBAN" pitchFamily="2" charset="0"/>
                <a:cs typeface="NikoshBAN" pitchFamily="2" charset="0"/>
              </a:rPr>
              <a:t>T</a:t>
            </a:r>
            <a:r>
              <a:rPr lang="en-US" altLang="en-GB" sz="6000" dirty="0">
                <a:latin typeface="NikoshBAN" pitchFamily="2" charset="0"/>
                <a:cs typeface="NikoshBAN" pitchFamily="2" charset="0"/>
              </a:rPr>
              <a:t>odays topic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4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/>
      <p:bldP spid="10486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Subtitle 1048651"/>
          <p:cNvSpPr>
            <a:spLocks noGrp="1"/>
          </p:cNvSpPr>
          <p:nvPr>
            <p:ph type="subTitle" idx="1"/>
          </p:nvPr>
        </p:nvSpPr>
        <p:spPr>
          <a:xfrm>
            <a:off x="1508759" y="99857"/>
            <a:ext cx="6359931" cy="2121408"/>
          </a:xfrm>
        </p:spPr>
        <p:txBody>
          <a:bodyPr>
            <a:noAutofit/>
          </a:bodyPr>
          <a:lstStyle/>
          <a:p>
            <a:r>
              <a:rPr lang="en-US" altLang="en-GB" sz="4000" dirty="0">
                <a:latin typeface="NikoshBAN" pitchFamily="2" charset="0"/>
                <a:cs typeface="NikoshBAN" pitchFamily="2" charset="0"/>
              </a:rPr>
              <a:t>See the images again and read the passage from </a:t>
            </a:r>
            <a:r>
              <a:rPr lang="en-US" altLang="en-GB" sz="4000" dirty="0" smtClean="0">
                <a:latin typeface="NikoshBAN" pitchFamily="2" charset="0"/>
                <a:cs typeface="NikoshBAN" pitchFamily="2" charset="0"/>
              </a:rPr>
              <a:t>your </a:t>
            </a:r>
            <a:r>
              <a:rPr lang="en-US" altLang="en-GB" sz="4000" dirty="0">
                <a:latin typeface="NikoshBAN" pitchFamily="2" charset="0"/>
                <a:cs typeface="NikoshBAN" pitchFamily="2" charset="0"/>
              </a:rPr>
              <a:t>text book.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475" y="4353224"/>
            <a:ext cx="2542032" cy="2176612"/>
          </a:xfrm>
          <a:prstGeom prst="rect">
            <a:avLst/>
          </a:prstGeom>
        </p:spPr>
      </p:pic>
      <p:pic>
        <p:nvPicPr>
          <p:cNvPr id="2097156" name="Picture 209715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771410" y="4463726"/>
            <a:ext cx="2372590" cy="2394274"/>
          </a:xfrm>
          <a:prstGeom prst="rect">
            <a:avLst/>
          </a:prstGeom>
        </p:spPr>
      </p:pic>
      <p:pic>
        <p:nvPicPr>
          <p:cNvPr id="2097157" name="Picture 209715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999506" y="2616204"/>
            <a:ext cx="3771903" cy="1737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8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48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38912" y="1351672"/>
            <a:ext cx="8449056" cy="1354952"/>
          </a:xfrm>
        </p:spPr>
        <p:txBody>
          <a:bodyPr/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How many domes and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pillars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are there in the Shat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Gombuj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Mosque?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3936" y="182880"/>
            <a:ext cx="7089414" cy="1106424"/>
          </a:xfrm>
        </p:spPr>
        <p:txBody>
          <a:bodyPr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Single work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" y="2889504"/>
            <a:ext cx="4187952" cy="2779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16" y="2889504"/>
            <a:ext cx="4443983" cy="27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7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444752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These are the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monumental works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of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theShat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Gombuj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Mosque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408"/>
            <a:ext cx="4312473" cy="473659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408" y="2084069"/>
            <a:ext cx="4535424" cy="18478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408" y="3931919"/>
            <a:ext cx="4736592" cy="292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08176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Gate and inner side of the Shat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Gombuj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Mosque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36" y="2534158"/>
            <a:ext cx="4015360" cy="34762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89" y="2560320"/>
            <a:ext cx="4389120" cy="343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256</TotalTime>
  <Words>151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PowerPoint Presentation</vt:lpstr>
      <vt:lpstr>Introduction:  Taslima  Akhtar Assistant  teacher R.S.D.M Dakhil Madrsah Kawkhali, Pirojpur</vt:lpstr>
      <vt:lpstr>Learning outcomes:</vt:lpstr>
      <vt:lpstr>See the images</vt:lpstr>
      <vt:lpstr>Shat Gombuj Mosque </vt:lpstr>
      <vt:lpstr>PowerPoint Presentation</vt:lpstr>
      <vt:lpstr>Single work</vt:lpstr>
      <vt:lpstr>These are the monumental works of theShat Gombuj Mosque</vt:lpstr>
      <vt:lpstr>Gate and inner side of the Shat Gombuj Mosque</vt:lpstr>
      <vt:lpstr>* WHAT DOES WORLD HERITAGE MEAN? *except Prayer hall in which work SHAT GOMBUJ MOSQUE WAS USED?</vt:lpstr>
      <vt:lpstr>Evaluation</vt:lpstr>
      <vt:lpstr>HOME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SM-G532G</dc:creator>
  <cp:lastModifiedBy>This PC</cp:lastModifiedBy>
  <cp:revision>62</cp:revision>
  <dcterms:created xsi:type="dcterms:W3CDTF">2015-05-11T21:30:45Z</dcterms:created>
  <dcterms:modified xsi:type="dcterms:W3CDTF">2020-03-14T03:59:40Z</dcterms:modified>
</cp:coreProperties>
</file>