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5" r:id="rId3"/>
    <p:sldId id="261" r:id="rId4"/>
    <p:sldId id="259" r:id="rId5"/>
    <p:sldId id="262" r:id="rId6"/>
    <p:sldId id="264" r:id="rId7"/>
    <p:sldId id="276" r:id="rId8"/>
    <p:sldId id="260" r:id="rId9"/>
    <p:sldId id="258" r:id="rId10"/>
    <p:sldId id="268" r:id="rId11"/>
    <p:sldId id="267" r:id="rId12"/>
    <p:sldId id="269" r:id="rId13"/>
    <p:sldId id="270" r:id="rId14"/>
    <p:sldId id="277" r:id="rId15"/>
    <p:sldId id="271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295400"/>
            <a:ext cx="6400800" cy="4343400"/>
          </a:xfrm>
        </p:spPr>
        <p:txBody>
          <a:bodyPr/>
          <a:lstStyle/>
          <a:p>
            <a:pPr algn="ctr"/>
            <a:r>
              <a:rPr lang="bn-IN" sz="96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bn-IN" sz="9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6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6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hrysanthem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667000"/>
            <a:ext cx="6096000" cy="4191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457200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ভিটামিন বি পাওয়া যায় যে সকল শাকসবজিতে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 (14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24000"/>
            <a:ext cx="3657599" cy="28956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 descr="images (15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524000"/>
            <a:ext cx="3689131" cy="29718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752600" y="4495800"/>
            <a:ext cx="2362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সিম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77000" y="45720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বাঁধাকপি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609600"/>
            <a:ext cx="6324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ভিটামিন বি এর অভাবে কি কি রোগ হয়</a:t>
            </a:r>
            <a:endParaRPr lang="bn-IN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685800" y="16764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71600" y="1600200"/>
            <a:ext cx="4724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ঠোঁটের কিনারায় ঘা হয়</a:t>
            </a:r>
          </a:p>
          <a:p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685800" y="2895600"/>
            <a:ext cx="762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1600" y="2819400"/>
            <a:ext cx="3962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স্বাভাবিক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হয় না</a:t>
            </a:r>
          </a:p>
          <a:p>
            <a:endParaRPr lang="bn-IN" dirty="0" smtClean="0"/>
          </a:p>
          <a:p>
            <a:endParaRPr lang="bn-IN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609600"/>
            <a:ext cx="76962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ভিটামিন সি পাওয়া যায় যে সকল শাকসবজিতে</a:t>
            </a:r>
          </a:p>
          <a:p>
            <a:endParaRPr lang="bn-IN" sz="4000" b="1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4" name="Picture 3" descr="images (2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219200"/>
            <a:ext cx="2986087" cy="197643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 descr="images (17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219200"/>
            <a:ext cx="3352799" cy="20574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905000" y="3352800"/>
            <a:ext cx="2209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টমেটো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38800" y="3352800"/>
            <a:ext cx="228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কলমি শাক</a:t>
            </a:r>
          </a:p>
          <a:p>
            <a:endParaRPr lang="en-US" dirty="0"/>
          </a:p>
        </p:txBody>
      </p:sp>
      <p:pic>
        <p:nvPicPr>
          <p:cNvPr id="8" name="Picture 7" descr="images (8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3886200"/>
            <a:ext cx="3429000" cy="20574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114800" y="6019800"/>
            <a:ext cx="281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আমড়া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685800" y="16764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71600" y="1600200"/>
            <a:ext cx="4953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স্কার্ভি রোগ হয়</a:t>
            </a:r>
          </a:p>
          <a:p>
            <a:endParaRPr lang="en-US" b="1" dirty="0"/>
          </a:p>
        </p:txBody>
      </p:sp>
      <p:sp>
        <p:nvSpPr>
          <p:cNvPr id="5" name="Right Arrow 4"/>
          <p:cNvSpPr/>
          <p:nvPr/>
        </p:nvSpPr>
        <p:spPr>
          <a:xfrm>
            <a:off x="685800" y="24384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71600" y="2362200"/>
            <a:ext cx="3200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দাঁতের মাড়িতে ঘা হয়</a:t>
            </a:r>
          </a:p>
          <a:p>
            <a:endParaRPr lang="bn-IN" dirty="0" smtClean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33400" y="685800"/>
            <a:ext cx="7467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ভিটামিন সি এর অভাবে কী কী রোগ হয়</a:t>
            </a:r>
            <a:endParaRPr lang="bn-IN" sz="40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685800"/>
            <a:ext cx="20521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দলীয় কাজ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9200" y="1600200"/>
            <a:ext cx="64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শিক্ষার্থী ভিটামিন এ, বি ও সি সমৃদ্ধ ২টি ফসলের নাম ও গুরুত্ব লেখ।</a:t>
            </a:r>
          </a:p>
          <a:p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1981200"/>
            <a:ext cx="6629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১। ভিটামিন এ এর অভাবে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রোগ হয়? </a:t>
            </a:r>
          </a:p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২। ভিটামিন বি এর অভাবে কি কি রোগ হয়? </a:t>
            </a:r>
          </a:p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৩। ভিটামিন সি এর অভাবে কি কি রোগ হয়? </a:t>
            </a:r>
          </a:p>
          <a:p>
            <a:endParaRPr lang="bn-IN" sz="36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609600"/>
            <a:ext cx="281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মূল্যায়ন</a:t>
            </a:r>
          </a:p>
          <a:p>
            <a:endParaRPr lang="bn-IN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2514600"/>
            <a:ext cx="533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8000" b="1" dirty="0" smtClean="0">
                <a:latin typeface="NikoshBAN" pitchFamily="2" charset="0"/>
                <a:cs typeface="NikoshBAN" pitchFamily="2" charset="0"/>
              </a:rPr>
              <a:t>ধন্যবাদ সবাইকে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228600"/>
            <a:ext cx="8001000" cy="6324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71800" y="304800"/>
            <a:ext cx="3048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bn-IN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533400" y="1143000"/>
            <a:ext cx="3962400" cy="4724400"/>
          </a:xfrm>
          <a:prstGeom prst="round2Diag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কাকলী ঘোষ</a:t>
            </a:r>
          </a:p>
          <a:p>
            <a:pPr algn="ctr">
              <a:buNone/>
            </a:pP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 শিক্ষক,কৃষিশিক্ষা।</a:t>
            </a:r>
          </a:p>
          <a:p>
            <a:pPr>
              <a:buNone/>
            </a:pP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মোবাইলঃ ০১৭৭৬৮০২২৫৭</a:t>
            </a:r>
            <a:endPara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5181600" y="1143000"/>
            <a:ext cx="3200400" cy="4572000"/>
          </a:xfrm>
          <a:prstGeom prst="round2Diag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৬ষ্ট</a:t>
            </a:r>
          </a:p>
          <a:p>
            <a:pPr>
              <a:buNone/>
            </a:pP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কৃষিশিক্ষা</a:t>
            </a:r>
          </a:p>
          <a:p>
            <a:pPr>
              <a:buNone/>
            </a:pP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অধ্যায়ঃপঞ্চম </a:t>
            </a:r>
          </a:p>
          <a:p>
            <a:pPr>
              <a:buNone/>
            </a:pP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৪০ মিনিট</a:t>
            </a:r>
          </a:p>
          <a:p>
            <a:pPr>
              <a:buNone/>
            </a:pP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তারিখঃ১১/০৩/২০২০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8229600" cy="6477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ছবিটি দেখ</a:t>
            </a:r>
          </a:p>
          <a:p>
            <a:pPr algn="ctr">
              <a:buNone/>
            </a:pPr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bn-IN" sz="48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bn-IN" sz="48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bn-IN" sz="48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bn-IN" sz="4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 (4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025" y="1276350"/>
            <a:ext cx="6276975" cy="4305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9400" y="5943600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বিভিন্ন ধরনের  শাকসবজি  </a:t>
            </a:r>
          </a:p>
          <a:p>
            <a:endParaRPr 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62000" y="17526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dirty="0" smtClean="0"/>
          </a:p>
          <a:p>
            <a:pPr>
              <a:buFont typeface="Wingdings" pitchFamily="2" charset="2"/>
              <a:buChar char="§"/>
            </a:pPr>
            <a:endParaRPr lang="bn-IN" dirty="0" smtClean="0"/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0" y="1828800"/>
            <a:ext cx="28194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শাকসবজি পরিচিতি</a:t>
            </a:r>
          </a:p>
          <a:p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0" y="609600"/>
            <a:ext cx="2286000" cy="914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শিখনফল</a:t>
            </a:r>
          </a:p>
          <a:p>
            <a:pPr algn="ctr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0" y="1295400"/>
            <a:ext cx="24384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62000" y="1752600"/>
            <a:ext cx="75438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lnSpc>
                <a:spcPct val="150000"/>
              </a:lnSpc>
              <a:buFont typeface="Wingdings" pitchFamily="2" charset="2"/>
              <a:buChar char="§"/>
            </a:pP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শাকসবজির সংজ্ঞা দিতে পারবে।</a:t>
            </a:r>
          </a:p>
          <a:p>
            <a:pPr marL="457200">
              <a:lnSpc>
                <a:spcPct val="150000"/>
              </a:lnSpc>
              <a:buFont typeface="Wingdings" pitchFamily="2" charset="2"/>
              <a:buChar char="§"/>
            </a:pP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ভিটামিন এ, বি ও সি সমৃদ্ধ শাকসবজির নাম বলতে পারবে।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marL="457200">
              <a:lnSpc>
                <a:spcPct val="150000"/>
              </a:lnSpc>
              <a:buFont typeface="Wingdings" pitchFamily="2" charset="2"/>
              <a:buChar char="§"/>
            </a:pPr>
            <a:r>
              <a:rPr lang="bn-IN" sz="3600" b="1" dirty="0">
                <a:latin typeface="NikoshBAN" pitchFamily="2" charset="0"/>
                <a:cs typeface="NikoshBAN" pitchFamily="2" charset="0"/>
              </a:rPr>
              <a:t>শাকসবজির গুরুত্ব ব্যাখা করতে পারবে।</a:t>
            </a:r>
          </a:p>
          <a:p>
            <a:pPr marL="457200">
              <a:lnSpc>
                <a:spcPct val="150000"/>
              </a:lnSpc>
              <a:buFont typeface="Wingdings" pitchFamily="2" charset="2"/>
              <a:buChar char="§"/>
            </a:pPr>
            <a:endParaRPr lang="bn-IN" sz="3600" b="1" dirty="0" smtClean="0">
              <a:latin typeface="NikoshBAN" pitchFamily="2" charset="0"/>
              <a:cs typeface="NikoshBAN" pitchFamily="2" charset="0"/>
            </a:endParaRPr>
          </a:p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§"/>
            </a:pP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§"/>
            </a:pPr>
            <a:endParaRPr lang="bn-IN" dirty="0" smtClean="0"/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505200" y="2438400"/>
            <a:ext cx="2438400" cy="22098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শাকসবজি</a:t>
            </a: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Up Arrow 3"/>
          <p:cNvSpPr/>
          <p:nvPr/>
        </p:nvSpPr>
        <p:spPr>
          <a:xfrm>
            <a:off x="4572000" y="1600200"/>
            <a:ext cx="533400" cy="914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733800" y="152400"/>
            <a:ext cx="2133600" cy="15240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000" dirty="0" smtClean="0"/>
          </a:p>
          <a:p>
            <a:pPr algn="ctr"/>
            <a:endParaRPr lang="bn-IN" sz="2000" dirty="0" smtClean="0"/>
          </a:p>
          <a:p>
            <a:pPr algn="ctr"/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বিরুৎ জাতীয় গাছপালা</a:t>
            </a:r>
          </a:p>
          <a:p>
            <a:pPr algn="ctr"/>
            <a:endParaRPr lang="bn-IN" dirty="0" smtClean="0"/>
          </a:p>
          <a:p>
            <a:pPr algn="ctr"/>
            <a:endParaRPr lang="bn-IN" dirty="0" smtClean="0"/>
          </a:p>
          <a:p>
            <a:pPr algn="ctr"/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>
            <a:off x="2209800" y="3200400"/>
            <a:ext cx="1295400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57200" y="2667000"/>
            <a:ext cx="1905000" cy="19050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গুল্ম জাতীয় গাছপালা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867400" y="3124200"/>
            <a:ext cx="1371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162800" y="2133600"/>
            <a:ext cx="1828800" cy="23622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গাছপালার নরম ও রসাল অংশ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228600"/>
            <a:ext cx="2971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একক কাজ</a:t>
            </a:r>
          </a:p>
          <a:p>
            <a:endParaRPr 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447800"/>
            <a:ext cx="449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শাকসবজির সংজ্ঞা  বল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bn-IN" sz="36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391400" cy="2286000"/>
          </a:xfrm>
        </p:spPr>
        <p:txBody>
          <a:bodyPr>
            <a:normAutofit fontScale="90000"/>
          </a:bodyPr>
          <a:lstStyle/>
          <a:p>
            <a:pPr algn="ctr"/>
            <a:r>
              <a:rPr lang="bn-IN" dirty="0" smtClean="0"/>
              <a:t/>
            </a:r>
            <a:br>
              <a:rPr lang="bn-IN" dirty="0" smtClean="0"/>
            </a:br>
            <a:r>
              <a:rPr lang="bn-IN" dirty="0" smtClean="0"/>
              <a:t/>
            </a:r>
            <a:br>
              <a:rPr lang="bn-IN" dirty="0" smtClean="0"/>
            </a:br>
            <a:r>
              <a:rPr lang="bn-IN" dirty="0" smtClean="0"/>
              <a:t/>
            </a:r>
            <a:br>
              <a:rPr lang="bn-IN" dirty="0" smtClean="0"/>
            </a:br>
            <a:r>
              <a:rPr lang="bn-IN" dirty="0" smtClean="0"/>
              <a:t/>
            </a:r>
            <a:br>
              <a:rPr lang="bn-IN" dirty="0" smtClean="0"/>
            </a:br>
            <a:r>
              <a:rPr lang="bn-IN" dirty="0" smtClean="0"/>
              <a:t/>
            </a:r>
            <a:br>
              <a:rPr lang="bn-IN" dirty="0" smtClean="0"/>
            </a:br>
            <a:r>
              <a:rPr lang="bn-IN" dirty="0" smtClean="0"/>
              <a:t/>
            </a:r>
            <a:br>
              <a:rPr lang="bn-IN" dirty="0" smtClean="0"/>
            </a:b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ভিটামিনের উৎস</a:t>
            </a:r>
            <a:r>
              <a:rPr lang="bn-IN" dirty="0" smtClean="0"/>
              <a:t/>
            </a:r>
            <a:br>
              <a:rPr lang="bn-IN" dirty="0" smtClean="0"/>
            </a:b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ভিটামিন এ পাওয়া যায় যে সকল শাকসবজিতে</a:t>
            </a:r>
            <a:r>
              <a:rPr lang="bn-IN" sz="3600" b="1" dirty="0" smtClean="0">
                <a:solidFill>
                  <a:schemeClr val="tx1"/>
                </a:solidFill>
              </a:rPr>
              <a:t/>
            </a:r>
            <a:br>
              <a:rPr lang="bn-IN" sz="3600" b="1" dirty="0" smtClean="0">
                <a:solidFill>
                  <a:schemeClr val="tx1"/>
                </a:solidFill>
              </a:rPr>
            </a:br>
            <a:r>
              <a:rPr lang="bn-IN" sz="3600" b="1" dirty="0" smtClean="0">
                <a:solidFill>
                  <a:schemeClr val="tx1"/>
                </a:solidFill>
              </a:rPr>
              <a:t/>
            </a:r>
            <a:br>
              <a:rPr lang="bn-IN" sz="3600" b="1" dirty="0" smtClean="0">
                <a:solidFill>
                  <a:schemeClr val="tx1"/>
                </a:solidFill>
              </a:rPr>
            </a:br>
            <a:r>
              <a:rPr lang="bn-IN" dirty="0" smtClean="0"/>
              <a:t/>
            </a:r>
            <a:br>
              <a:rPr lang="bn-IN" dirty="0" smtClean="0"/>
            </a:br>
            <a:r>
              <a:rPr lang="bn-IN" dirty="0" smtClean="0"/>
              <a:t> </a:t>
            </a:r>
            <a:endParaRPr lang="en-US" dirty="0"/>
          </a:p>
        </p:txBody>
      </p:sp>
      <p:pic>
        <p:nvPicPr>
          <p:cNvPr id="4" name="Content Placeholder 3" descr="images (6).jpe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33400" y="1295401"/>
            <a:ext cx="3200400" cy="2133600"/>
          </a:xfrm>
          <a:ln w="57150">
            <a:solidFill>
              <a:schemeClr val="tx1"/>
            </a:solidFill>
          </a:ln>
        </p:spPr>
      </p:pic>
      <p:pic>
        <p:nvPicPr>
          <p:cNvPr id="5" name="Picture 4" descr="images (12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295400"/>
            <a:ext cx="3886200" cy="2133600"/>
          </a:xfrm>
          <a:prstGeom prst="rect">
            <a:avLst/>
          </a:prstGeom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990600" y="3581400"/>
            <a:ext cx="2362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b="1" dirty="0" smtClean="0">
                <a:latin typeface="NikoshBAN" pitchFamily="2" charset="0"/>
                <a:cs typeface="NikoshBAN" pitchFamily="2" charset="0"/>
              </a:rPr>
              <a:t>গাজর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0" y="34290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 smtClean="0">
                <a:latin typeface="NikoshBAN" pitchFamily="2" charset="0"/>
                <a:cs typeface="NikoshBAN" pitchFamily="2" charset="0"/>
              </a:rPr>
              <a:t>লালশাক</a:t>
            </a:r>
          </a:p>
          <a:p>
            <a:endParaRPr lang="en-US" dirty="0"/>
          </a:p>
        </p:txBody>
      </p:sp>
      <p:pic>
        <p:nvPicPr>
          <p:cNvPr id="8" name="Picture 7" descr="images (13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3962400"/>
            <a:ext cx="3276600" cy="25146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524000" y="6534834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 smtClean="0"/>
              <a:t>পুঁ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ইশাক</a:t>
            </a:r>
          </a:p>
          <a:p>
            <a:endParaRPr lang="en-US" dirty="0"/>
          </a:p>
        </p:txBody>
      </p:sp>
      <p:pic>
        <p:nvPicPr>
          <p:cNvPr id="11" name="Picture 10" descr="images (5)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0" y="3886200"/>
            <a:ext cx="3657600" cy="258603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5334000" y="648866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 smtClean="0">
                <a:latin typeface="NikoshBAN" pitchFamily="2" charset="0"/>
                <a:cs typeface="NikoshBAN" pitchFamily="2" charset="0"/>
              </a:rPr>
              <a:t>মিষ্টি কুমড়া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838200"/>
            <a:ext cx="8610600" cy="5635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ভিটামিন এ এর অভাবে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রোগ হয়</a:t>
            </a:r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4000" dirty="0"/>
          </a:p>
        </p:txBody>
      </p:sp>
      <p:sp>
        <p:nvSpPr>
          <p:cNvPr id="4" name="Right Arrow 3"/>
          <p:cNvSpPr/>
          <p:nvPr/>
        </p:nvSpPr>
        <p:spPr>
          <a:xfrm>
            <a:off x="381000" y="1828800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66800" y="1752600"/>
            <a:ext cx="5715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রোগ প্রতিরোধ ক্ষমতা হ্রাস পায়</a:t>
            </a:r>
          </a:p>
          <a:p>
            <a:r>
              <a:rPr lang="bn-IN" dirty="0" smtClean="0"/>
              <a:t> </a:t>
            </a:r>
          </a:p>
          <a:p>
            <a:endParaRPr lang="bn-IN" dirty="0" smtClean="0"/>
          </a:p>
          <a:p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381000" y="2819400"/>
            <a:ext cx="762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2743200"/>
            <a:ext cx="419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রাতকানা রোগ হয়</a:t>
            </a:r>
          </a:p>
          <a:p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691</TotalTime>
  <Words>194</Words>
  <Application>Microsoft Office PowerPoint</Application>
  <PresentationFormat>On-screen Show (4:3)</PresentationFormat>
  <Paragraphs>68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Century Schoolbook</vt:lpstr>
      <vt:lpstr>NikoshBAN</vt:lpstr>
      <vt:lpstr>Vrinda</vt:lpstr>
      <vt:lpstr>Wingdings</vt:lpstr>
      <vt:lpstr>Wingdings 2</vt:lpstr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ভিটামিনের উৎস ভিটামিন এ পাওয়া যায় যে সকল শাকসবজিতে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Shuvo</dc:creator>
  <cp:lastModifiedBy>ASUS-USER</cp:lastModifiedBy>
  <cp:revision>121</cp:revision>
  <dcterms:created xsi:type="dcterms:W3CDTF">2006-08-16T00:00:00Z</dcterms:created>
  <dcterms:modified xsi:type="dcterms:W3CDTF">2020-03-14T15:34:17Z</dcterms:modified>
</cp:coreProperties>
</file>