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5" r:id="rId8"/>
    <p:sldId id="264" r:id="rId9"/>
    <p:sldId id="272" r:id="rId10"/>
    <p:sldId id="263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6DFF8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96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182F-929C-47E2-943B-4A6D7403E22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6D07-CF4E-4B85-B41D-723CB84EE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6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182F-929C-47E2-943B-4A6D7403E22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6D07-CF4E-4B85-B41D-723CB84EE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3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182F-929C-47E2-943B-4A6D7403E22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6D07-CF4E-4B85-B41D-723CB84EE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182F-929C-47E2-943B-4A6D7403E22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6D07-CF4E-4B85-B41D-723CB84EE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5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182F-929C-47E2-943B-4A6D7403E22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6D07-CF4E-4B85-B41D-723CB84EE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182F-929C-47E2-943B-4A6D7403E22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6D07-CF4E-4B85-B41D-723CB84EE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2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182F-929C-47E2-943B-4A6D7403E22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6D07-CF4E-4B85-B41D-723CB84EE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8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182F-929C-47E2-943B-4A6D7403E22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6D07-CF4E-4B85-B41D-723CB84EE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6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182F-929C-47E2-943B-4A6D7403E22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6D07-CF4E-4B85-B41D-723CB84EE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3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182F-929C-47E2-943B-4A6D7403E22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6D07-CF4E-4B85-B41D-723CB84EE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5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182F-929C-47E2-943B-4A6D7403E22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6D07-CF4E-4B85-B41D-723CB84EE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F182F-929C-47E2-943B-4A6D7403E22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D6D07-CF4E-4B85-B41D-723CB84EE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1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image" Target="../media/image19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21" y="790892"/>
            <a:ext cx="9839459" cy="56007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2859112" y="1270962"/>
            <a:ext cx="565382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en-US" sz="9600" dirty="0" err="1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18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43" y="261798"/>
            <a:ext cx="5444308" cy="24291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635" y="261797"/>
            <a:ext cx="5298623" cy="24291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635" y="3452812"/>
            <a:ext cx="5298623" cy="2686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44" y="3465875"/>
            <a:ext cx="5536309" cy="2686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00208" y="6315051"/>
            <a:ext cx="1519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54574" y="6238107"/>
            <a:ext cx="1519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54573" y="6238107"/>
            <a:ext cx="1519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815263" y="2711214"/>
            <a:ext cx="1689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কুটির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9792" y="2856437"/>
            <a:ext cx="1169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ফুলচাষ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458265" y="6191940"/>
            <a:ext cx="117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বুন</a:t>
            </a:r>
            <a:r>
              <a:rPr lang="en-US" sz="2400" dirty="0" err="1"/>
              <a:t>ন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954433" y="6238107"/>
            <a:ext cx="1615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ছাগল</a:t>
            </a:r>
            <a:r>
              <a:rPr lang="en-US" dirty="0" smtClean="0"/>
              <a:t> </a:t>
            </a:r>
            <a:r>
              <a:rPr lang="en-US" dirty="0" err="1" smtClean="0"/>
              <a:t>পালন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77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280" y="113534"/>
            <a:ext cx="5381897" cy="25089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4" y="113533"/>
            <a:ext cx="5381897" cy="25089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7" y="3206840"/>
            <a:ext cx="5381896" cy="30763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470" y="3206841"/>
            <a:ext cx="5454583" cy="307639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560" y="6283236"/>
            <a:ext cx="1554163" cy="57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2649641" y="2781278"/>
            <a:ext cx="1093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dirty="0" smtClean="0"/>
              <a:t>হ</a:t>
            </a:r>
            <a:r>
              <a:rPr lang="en-US" dirty="0" err="1" smtClean="0"/>
              <a:t>স্ত</a:t>
            </a:r>
            <a:r>
              <a:rPr lang="as-IN" dirty="0" smtClean="0"/>
              <a:t> </a:t>
            </a:r>
            <a:r>
              <a:rPr lang="as-IN" dirty="0"/>
              <a:t>শিল্প।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344" y="6189618"/>
            <a:ext cx="16271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357042" y="2779785"/>
            <a:ext cx="162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প্রশিক্ষণ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94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6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6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6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6839" y="473209"/>
            <a:ext cx="480382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আত্মকর্মসংস্থানের</a:t>
            </a:r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ক্ষেত্রসমূহঃ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5968" y="1337010"/>
            <a:ext cx="642692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মৃৎশিল্প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গবাদি পশু পা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সবজি চাষ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মাদুর তৈ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টেইলারিং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হস্থ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ফল চাষ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হাস মুরগী পালন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খেলনা তৈরী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মৌমাছি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574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0"/>
                            </p:stCondLst>
                            <p:childTnLst>
                              <p:par>
                                <p:cTn id="4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000"/>
                            </p:stCondLst>
                            <p:childTnLst>
                              <p:par>
                                <p:cTn id="4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9000"/>
                            </p:stCondLst>
                            <p:childTnLst>
                              <p:par>
                                <p:cTn id="5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C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3206" y="853522"/>
            <a:ext cx="2619679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1" y="2223656"/>
            <a:ext cx="94972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তোমাদের  আশে পাশে দেখা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টি আত্মকর্মসংস্থান ক্ষেত্রের নাম লিখ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।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34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75389" y="398865"/>
            <a:ext cx="2856476" cy="1413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69701" y="2128527"/>
            <a:ext cx="10290219" cy="455509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971550" lvl="1" indent="-571500"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আত্মকর্মসংস্থান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400050" lvl="1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নিজেই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কর্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আত্মকর্মসংস্থান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971550" lvl="1" indent="-571500"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আত্মকর্মসংস্থানের ০২টি গুরুত্ব লিখ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400050" lvl="1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১)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বেকারত্ব</a:t>
            </a:r>
            <a:r>
              <a:rPr lang="bn-BD" sz="3200" dirty="0"/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দূর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(২)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স্বাধীন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পেশা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তোমার পছন্দের ০৫টি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আত্মকর্মসংস্থান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ক্ষেত্রের নাম বল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মৌমাছি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(২)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সবজি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(৩)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মাদুর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তৈ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(৪)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টেইলারিং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৫)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রেডিও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টেলিভিশ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marL="400050" lvl="1"/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175389" y="981808"/>
            <a:ext cx="28564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4800" dirty="0">
                <a:ln w="19050">
                  <a:solidFill>
                    <a:prstClr val="black"/>
                  </a:solidFill>
                </a:ln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dirty="0">
              <a:ln w="19050">
                <a:solidFill>
                  <a:prstClr val="black"/>
                </a:solidFill>
              </a:ln>
              <a:effectLst>
                <a:glow rad="101600">
                  <a:srgbClr val="FF0000">
                    <a:alpha val="60000"/>
                  </a:srgb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61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4564" y="2660074"/>
            <a:ext cx="8603672" cy="8617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বেকার সমস্যা </a:t>
            </a:r>
            <a:r>
              <a:rPr lang="bn-BD" sz="3200" dirty="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NikoshBAN" pitchFamily="2" charset="0"/>
                <a:cs typeface="NikoshBAN" pitchFamily="2" charset="0"/>
              </a:rPr>
              <a:t>দূরীকরণে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আত্মকর্মসংস্থানের গুরুত্ব বর্ণনা কর।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7" name="Horizontal Scroll 6"/>
          <p:cNvSpPr/>
          <p:nvPr/>
        </p:nvSpPr>
        <p:spPr>
          <a:xfrm>
            <a:off x="3604591" y="609600"/>
            <a:ext cx="4479235" cy="1272209"/>
          </a:xfrm>
          <a:prstGeom prst="horizont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40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31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041" y="1764993"/>
            <a:ext cx="9105364" cy="44888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Rounded Rectangle 4"/>
          <p:cNvSpPr/>
          <p:nvPr/>
        </p:nvSpPr>
        <p:spPr>
          <a:xfrm>
            <a:off x="3889420" y="601356"/>
            <a:ext cx="4134117" cy="88864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lvl="0" algn="ctr"/>
            <a:r>
              <a:rPr lang="en-US" sz="5400" dirty="0" err="1">
                <a:ln w="285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GB" sz="5400" dirty="0">
              <a:ln w="2857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239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rgbClr val="92D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1677" y="1284908"/>
            <a:ext cx="4015843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2400" b="1" spc="50" dirty="0">
                <a:ln w="11430">
                  <a:solidFill>
                    <a:srgbClr val="0066FF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u="sng" spc="50" dirty="0">
                <a:ln w="11430">
                  <a:solidFill>
                    <a:srgbClr val="0066FF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পরিচিতিঃ</a:t>
            </a:r>
            <a:endParaRPr lang="en-US" sz="5400" b="1" spc="50" dirty="0">
              <a:ln w="11430">
                <a:solidFill>
                  <a:srgbClr val="0066FF"/>
                </a:solidFill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5987" y="2602274"/>
            <a:ext cx="5148001" cy="252376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5400" dirty="0" err="1" smtClean="0">
                <a:ln w="28575">
                  <a:noFill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আসাদুজ্জামান</a:t>
            </a:r>
            <a:endParaRPr lang="bn-BD" sz="5400" dirty="0" smtClean="0">
              <a:ln w="28575">
                <a:noFill/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ln w="28575">
                  <a:noFill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bn-BD" sz="3600" dirty="0" smtClean="0">
                <a:ln w="28575">
                  <a:noFill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ln w="28575">
                  <a:noFill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n w="28575">
                  <a:noFill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3600" dirty="0" smtClean="0">
                <a:ln w="28575">
                  <a:noFill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3600" dirty="0">
              <a:ln w="28575">
                <a:noFill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n w="28575">
                  <a:noFill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নানশ্রী</a:t>
            </a:r>
            <a:r>
              <a:rPr lang="en-US" sz="3200" dirty="0" smtClean="0">
                <a:ln w="28575">
                  <a:noFill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28575">
                  <a:noFill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bn-BD" sz="3200" dirty="0" smtClean="0">
                <a:ln w="28575">
                  <a:noFill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বিদ্যালয়</a:t>
            </a:r>
          </a:p>
          <a:p>
            <a:pPr algn="ctr"/>
            <a:r>
              <a:rPr lang="en-US" sz="3600" dirty="0" err="1">
                <a:ln w="28575">
                  <a:noFill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করিমগঞ্জ</a:t>
            </a:r>
            <a:r>
              <a:rPr lang="bn-BD" sz="3600" dirty="0">
                <a:ln w="28575">
                  <a:noFill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dirty="0">
                <a:ln w="28575">
                  <a:noFill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28575">
                  <a:noFill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কিশোরগঞ্জ</a:t>
            </a:r>
            <a:r>
              <a:rPr lang="bn-BD" sz="3600" dirty="0">
                <a:ln w="28575">
                  <a:noFill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dirty="0" smtClean="0">
              <a:ln w="28575">
                <a:noFill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75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79224" y="1309269"/>
            <a:ext cx="4180113" cy="76944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prstTxWarp prst="textChevronInverted">
              <a:avLst/>
            </a:prstTxWarp>
            <a:spAutoFit/>
          </a:bodyPr>
          <a:lstStyle/>
          <a:p>
            <a:r>
              <a:rPr lang="bn-BD" sz="4400" u="sng" dirty="0">
                <a:ln w="285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en-US" sz="4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</a:t>
            </a:r>
          </a:p>
        </p:txBody>
      </p:sp>
      <p:sp>
        <p:nvSpPr>
          <p:cNvPr id="4" name="Rectangle 3"/>
          <p:cNvSpPr/>
          <p:nvPr/>
        </p:nvSpPr>
        <p:spPr>
          <a:xfrm>
            <a:off x="3154012" y="2599712"/>
            <a:ext cx="5777947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নবম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ব্যবসায়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উদ্যোগ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	৩য়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৫০মিনিট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	১১/০৩/২০২০ইং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1400" dirty="0" smtClean="0">
                <a:latin typeface="NikoshBAN" pitchFamily="2" charset="0"/>
                <a:cs typeface="NikoshBAN" pitchFamily="2" charset="0"/>
              </a:rPr>
              <a:t>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9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98" y="311876"/>
            <a:ext cx="5371012" cy="3058341"/>
          </a:xfrm>
          <a:prstGeom prst="rect">
            <a:avLst/>
          </a:prstGeom>
          <a:ln w="28575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167" y="311876"/>
            <a:ext cx="5355771" cy="3072384"/>
          </a:xfrm>
          <a:prstGeom prst="rect">
            <a:avLst/>
          </a:prstGeom>
          <a:ln w="28575" cap="sq" cmpd="thickThin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98" y="3733120"/>
            <a:ext cx="5371012" cy="2236605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3487783" y="6047751"/>
            <a:ext cx="4990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উপরের ছবিগুলো খেয়াল কর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 descr="C:\Users\user\Desktop\untitled-12 copy_2949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167" y="3507492"/>
            <a:ext cx="5355771" cy="24706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205380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4" y="605048"/>
            <a:ext cx="10934163" cy="59263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69327" y="1410789"/>
            <a:ext cx="724988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আজকের পাঠ-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আত্মকর্মসংস্থান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83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0423" y="2367172"/>
            <a:ext cx="813816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36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আত্মকর্মসংস্থান কী তা বলতে 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আত্মকর্মসংস্থানের গুরুত্ব বর্ননা করতে পারবে</a:t>
            </a: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আত্মকর্মসংস্থানের ক্ষেত্র চিহ্নিত করতে পার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3499" y="1429555"/>
            <a:ext cx="4108360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57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75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75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75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75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6541" y="953590"/>
            <a:ext cx="3607471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40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4000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5" y="2079444"/>
            <a:ext cx="5042263" cy="38902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738" y="2079443"/>
            <a:ext cx="6052457" cy="38902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95484" y="6126480"/>
            <a:ext cx="30007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বেকার যুব সমাজ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86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135237" y="2354491"/>
            <a:ext cx="2715543" cy="21757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আত্মকর্মসংস্থানের গুরুত্ব</a:t>
            </a:r>
            <a:endParaRPr lang="en-US" sz="2400" dirty="0">
              <a:ln w="12700">
                <a:solidFill>
                  <a:schemeClr val="tx1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Left Arrow 2"/>
          <p:cNvSpPr/>
          <p:nvPr/>
        </p:nvSpPr>
        <p:spPr>
          <a:xfrm rot="16367392">
            <a:off x="6005557" y="4716141"/>
            <a:ext cx="865566" cy="572368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874187" y="3724218"/>
            <a:ext cx="1502228" cy="1306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দেশের উন্নয়নে অবদান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 Arrow 4"/>
          <p:cNvSpPr/>
          <p:nvPr/>
        </p:nvSpPr>
        <p:spPr>
          <a:xfrm rot="20515125">
            <a:off x="3523397" y="3709768"/>
            <a:ext cx="1479729" cy="587828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9832261">
            <a:off x="8174205" y="2431334"/>
            <a:ext cx="1322156" cy="587828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 rot="13037541">
            <a:off x="7536116" y="4417921"/>
            <a:ext cx="1265329" cy="587828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 rot="2244567">
            <a:off x="4045813" y="1997301"/>
            <a:ext cx="1265329" cy="587828"/>
          </a:xfrm>
          <a:prstGeom prst="lef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406746" y="783774"/>
            <a:ext cx="1502228" cy="1306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বেকারত্ব দূর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33889" y="5497385"/>
            <a:ext cx="1502228" cy="1306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স্বাধীন পেশা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41893" y="143691"/>
            <a:ext cx="1502228" cy="12436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দারিদ্র্য মোচন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9609599" y="1602738"/>
            <a:ext cx="1502228" cy="1306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বৃদ্ধি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515735" y="4950823"/>
            <a:ext cx="1502228" cy="1429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স্বাবলম্বী</a:t>
            </a:r>
          </a:p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হওয়া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Left Arrow 14"/>
          <p:cNvSpPr/>
          <p:nvPr/>
        </p:nvSpPr>
        <p:spPr>
          <a:xfrm rot="5400000">
            <a:off x="6057098" y="1578914"/>
            <a:ext cx="871821" cy="587828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5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50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500"/>
                            </p:stCondLst>
                            <p:childTnLst>
                              <p:par>
                                <p:cTn id="6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6224" y="2382592"/>
            <a:ext cx="7006107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স্বাধীন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3200" dirty="0" smtClean="0"/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আত্মকর্মসংস্থানের গুরুত্ব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089040" y="865266"/>
            <a:ext cx="2820474" cy="798491"/>
          </a:xfrm>
          <a:prstGeom prst="ellipse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108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6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GB" sz="36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68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158</Words>
  <Application>Microsoft Office PowerPoint</Application>
  <PresentationFormat>Custom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K G M P H S</cp:lastModifiedBy>
  <cp:revision>123</cp:revision>
  <dcterms:created xsi:type="dcterms:W3CDTF">2020-03-11T03:48:28Z</dcterms:created>
  <dcterms:modified xsi:type="dcterms:W3CDTF">2020-03-13T19:13:52Z</dcterms:modified>
</cp:coreProperties>
</file>