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7" r:id="rId4"/>
    <p:sldId id="264" r:id="rId5"/>
    <p:sldId id="269" r:id="rId6"/>
    <p:sldId id="268" r:id="rId7"/>
    <p:sldId id="270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557" autoAdjust="0"/>
  </p:normalViewPr>
  <p:slideViewPr>
    <p:cSldViewPr>
      <p:cViewPr varScale="1">
        <p:scale>
          <a:sx n="81" d="100"/>
          <a:sy n="81" d="100"/>
        </p:scale>
        <p:origin x="10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CF34-6990-4681-B249-AC0EDCD07CDF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350D7-0166-4D7F-8ED4-7240BB592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3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350D7-0166-4D7F-8ED4-7240BB592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350D7-0166-4D7F-8ED4-7240BB5926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4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bn-BD" sz="4900" b="1" dirty="0" smtClean="0">
                <a:latin typeface="NikoshBAN" pitchFamily="2" charset="0"/>
                <a:cs typeface="NikoshBAN" pitchFamily="2" charset="0"/>
              </a:rPr>
              <a:t>কলমাকান্দা সরকারি পাইলট উচ্চ বিদ্যালয়</a:t>
            </a:r>
            <a:r>
              <a:rPr lang="bn-IN" sz="4900" b="1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IN" sz="49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কলমাকান্দা, নেত্রকোণা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Sabina\Desktop\school er chob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8263951" cy="4419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6202362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           প্রশাসনিক ও একাডেমিক ভবন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Sabina\Desktop\mujib nogor sorkar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7700" y="1417638"/>
            <a:ext cx="78486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5943600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এই ছবি থেকে মজিবনগর সরকারের গঠন ও কার্যক্রম সম্প্ররকে ধারনা পাওয়া যাবে 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Sabina\Desktop\muktizuddhe nar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620000" cy="4267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56388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এই ছবি দেখে তোমরা জানতে পারবে মুক্তিযুদ্ধে নারীর ভূমিকা কী ছিল 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মুক্তিযুদ্ধের প্রস্তুতি ও স্বাধীন বাংলাদেশের অভূদ্যয় বর্ণনা কর ।</a:t>
            </a:r>
          </a:p>
          <a:p>
            <a:pPr>
              <a:buFont typeface="Wingdings" pitchFamily="2" charset="2"/>
              <a:buChar char="v"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মুজিব নগর সরকারের কার্যক্রম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মুজিবনগর সর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ক) ১৭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এপ্রিল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১৯৭১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খ) ২৬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১৯৭১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গ) ১৭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১৯৭১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ঘ) ১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০ এপ্রিল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১৯৭১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800893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/>
              <a:t>উত্তরঃ ঘ) ১০ এপ্রিল ১৯৭১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bn-BD" sz="6000" dirty="0" smtClean="0"/>
              <a:t>বাড়ীর কাজ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r>
              <a:rPr lang="bn-BD" dirty="0" smtClean="0"/>
              <a:t> মুক্তিযুদ্ধে সাধারণ জনগনের ভূমিকা মূল্যায়ন কর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bn-BD" sz="9600" dirty="0" smtClean="0"/>
              <a:t>ধন্যবাদ</a:t>
            </a:r>
            <a:endParaRPr lang="en-US" sz="9600" dirty="0"/>
          </a:p>
        </p:txBody>
      </p:sp>
      <p:pic>
        <p:nvPicPr>
          <p:cNvPr id="1026" name="Picture 2" descr="C:\Users\Sabina\Desktop\fuler chobi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435223"/>
            <a:ext cx="6740129" cy="44934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60960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সকলেই ভাল থেকো । আল্লাহ হাফেজ ।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63" y="1600200"/>
            <a:ext cx="7086601" cy="4724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মোঃ নাহিদ আহম্মদ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সহকারি শিক্ষ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 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কলমাকান্দা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কলমাকান্দা,নেত্রকোণা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noFill/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noFill/>
        </p:spPr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শ্রেণিঃ নবম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অধ্যায়ঃ দ্বিতীয় 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 ৫০ মিনিট 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 ১০-০৩-২০২০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0"/>
            <a:ext cx="13792200" cy="5029200"/>
          </a:xfrm>
          <a:noFill/>
        </p:spPr>
        <p:txBody>
          <a:bodyPr>
            <a:normAutofit/>
          </a:bodyPr>
          <a:lstStyle/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49" name="Picture 1" descr="C:\Users\Sabina\Desktop\7 march er vas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746675" cy="4038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0" y="5562600"/>
            <a:ext cx="6619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ছবিটি ৭ই মার্চ এর ঐতিহাসিক ভাষণের । ছবিটি থেকে তোমরা ৭ই মার্চ এর ভাষণের তাৎপর্য জানতে পারবে।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3794" name="Picture 2" descr="C:\Users\Sabina\Desktop\muktijudder chob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17638"/>
            <a:ext cx="5257800" cy="40046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40168" y="5486400"/>
            <a:ext cx="65180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এই ছবিতে দেখতে পাচ্ছ যে, বাঙ্গালি জাতি কিভাবে মুক্তিযুদ্ধে জাপিয়ে পড়েছিল ও মুক্তিযুদ্ধের কৌশল 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শিরোনাম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    স্বাধীন বাংলাদেশ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3">
              <a:buFont typeface="Wingdings" panose="05000000000000000000" pitchFamily="2" charset="2"/>
              <a:buChar char="§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মুক্তিযুদ্ধ সম্পর্কে বলতে পারবে।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৭ ই মার্চ এর ভাষণ বিশ্লেষণ করতে পারবে ।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মুক্তিযুদ্ধে নারীর অংশগ্রহন ব্যাখ্যা করতে পারবে 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Sabina\Desktop\prostut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7772400" cy="3886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5867400"/>
            <a:ext cx="7684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ছবিটিতে দেখা যাচ্ছে , মুক্তিযুদ্ধের প্রস্তুতি । বাংলার সকল মানুষ কিভাবে মুক্তির জন্য লড়াই করেছিল 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Sabina\Desktop\anusthanik zatr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98337" y="1417638"/>
            <a:ext cx="7048765" cy="422925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5689233"/>
            <a:ext cx="77534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এই ছবি থেকে আমরা জানতে পারব কত তারিখে স্বাধীন বাংলাদেশের আনুষ্ঠানিক যাত্রা শুরু হয়েছিল ।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244</Words>
  <Application>Microsoft Office PowerPoint</Application>
  <PresentationFormat>On-screen Show (4:3)</PresentationFormat>
  <Paragraphs>44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Wingdings</vt:lpstr>
      <vt:lpstr>Office Theme</vt:lpstr>
      <vt:lpstr>কলমাকান্দা সরকারি পাইলট উচ্চ বিদ্যালয়  কলমাকান্দা, নেত্রকোণা ।</vt:lpstr>
      <vt:lpstr>স্বাগতম</vt:lpstr>
      <vt:lpstr>পরিচিতি</vt:lpstr>
      <vt:lpstr>PowerPoint Presentation</vt:lpstr>
      <vt:lpstr>PowerPoint Presentation</vt:lpstr>
      <vt:lpstr>পাঠের শিরোনাম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Sabina</dc:creator>
  <cp:lastModifiedBy>JS COM</cp:lastModifiedBy>
  <cp:revision>112</cp:revision>
  <dcterms:created xsi:type="dcterms:W3CDTF">2006-08-16T00:00:00Z</dcterms:created>
  <dcterms:modified xsi:type="dcterms:W3CDTF">2020-03-14T05:39:48Z</dcterms:modified>
</cp:coreProperties>
</file>