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4" r:id="rId11"/>
    <p:sldId id="279" r:id="rId12"/>
    <p:sldId id="268" r:id="rId13"/>
    <p:sldId id="272" r:id="rId14"/>
    <p:sldId id="273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13" autoAdjust="0"/>
  </p:normalViewPr>
  <p:slideViewPr>
    <p:cSldViewPr>
      <p:cViewPr varScale="1">
        <p:scale>
          <a:sx n="71" d="100"/>
          <a:sy n="71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4BECB-7325-45BA-B0BA-D633B9613E8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C2B8BC-2B72-4840-9D60-A243CCDBD554}">
      <dgm:prSet/>
      <dgm:spPr/>
      <dgm:t>
        <a:bodyPr/>
        <a:lstStyle/>
        <a:p>
          <a:pPr rtl="0"/>
          <a:r>
            <a:rPr lang="bn-BD" smtClean="0"/>
            <a:t>মাথা ঠান্ডা থাকে ।</a:t>
          </a:r>
          <a:endParaRPr lang="en-US"/>
        </a:p>
      </dgm:t>
    </dgm:pt>
    <dgm:pt modelId="{CA10FA01-9B03-405C-8F24-867C3F8F70F1}" type="parTrans" cxnId="{A186E42B-ED19-4074-B961-A2ECDC211AFE}">
      <dgm:prSet/>
      <dgm:spPr/>
      <dgm:t>
        <a:bodyPr/>
        <a:lstStyle/>
        <a:p>
          <a:endParaRPr lang="en-US"/>
        </a:p>
      </dgm:t>
    </dgm:pt>
    <dgm:pt modelId="{F7E575A2-3A77-496E-B592-1E98447119AF}" type="sibTrans" cxnId="{A186E42B-ED19-4074-B961-A2ECDC211AFE}">
      <dgm:prSet/>
      <dgm:spPr/>
      <dgm:t>
        <a:bodyPr/>
        <a:lstStyle/>
        <a:p>
          <a:endParaRPr lang="en-US"/>
        </a:p>
      </dgm:t>
    </dgm:pt>
    <dgm:pt modelId="{E6E1079F-2E17-4C0A-8FDE-64CC318FE21D}" type="pres">
      <dgm:prSet presAssocID="{9524BECB-7325-45BA-B0BA-D633B9613E8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AC7A06-27B4-48E9-9E1D-1F5F2357DFC3}" type="pres">
      <dgm:prSet presAssocID="{35C2B8BC-2B72-4840-9D60-A243CCDBD554}" presName="circ1TxSh" presStyleLbl="vennNode1" presStyleIdx="0" presStyleCnt="1" custScaleX="202778" custLinFactNeighborX="1184" custLinFactNeighborY="-23156"/>
      <dgm:spPr/>
      <dgm:t>
        <a:bodyPr/>
        <a:lstStyle/>
        <a:p>
          <a:endParaRPr lang="en-US"/>
        </a:p>
      </dgm:t>
    </dgm:pt>
  </dgm:ptLst>
  <dgm:cxnLst>
    <dgm:cxn modelId="{989FAA13-DF07-4EF1-AEBF-26D7BB164C97}" type="presOf" srcId="{9524BECB-7325-45BA-B0BA-D633B9613E88}" destId="{E6E1079F-2E17-4C0A-8FDE-64CC318FE21D}" srcOrd="0" destOrd="0" presId="urn:microsoft.com/office/officeart/2005/8/layout/venn1"/>
    <dgm:cxn modelId="{5BC0606C-CDA4-4F76-85A4-23446CC244C0}" type="presOf" srcId="{35C2B8BC-2B72-4840-9D60-A243CCDBD554}" destId="{04AC7A06-27B4-48E9-9E1D-1F5F2357DFC3}" srcOrd="0" destOrd="0" presId="urn:microsoft.com/office/officeart/2005/8/layout/venn1"/>
    <dgm:cxn modelId="{A186E42B-ED19-4074-B961-A2ECDC211AFE}" srcId="{9524BECB-7325-45BA-B0BA-D633B9613E88}" destId="{35C2B8BC-2B72-4840-9D60-A243CCDBD554}" srcOrd="0" destOrd="0" parTransId="{CA10FA01-9B03-405C-8F24-867C3F8F70F1}" sibTransId="{F7E575A2-3A77-496E-B592-1E98447119AF}"/>
    <dgm:cxn modelId="{3A5F9872-CB28-4A5E-8D91-5F55B6C15EF1}" type="presParOf" srcId="{E6E1079F-2E17-4C0A-8FDE-64CC318FE21D}" destId="{04AC7A06-27B4-48E9-9E1D-1F5F2357DFC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405D91-8D9B-46BA-BCBD-5F0BC81FA02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763CFA9-50C7-400B-939F-26D8421B2EFA}">
      <dgm:prSet/>
      <dgm:spPr/>
      <dgm:t>
        <a:bodyPr/>
        <a:lstStyle/>
        <a:p>
          <a:pPr rtl="0"/>
          <a:r>
            <a:rPr lang="bn-BD" dirty="0" smtClean="0"/>
            <a:t>চুলকানি ভাল হয় ।</a:t>
          </a:r>
          <a:endParaRPr lang="en-US" dirty="0"/>
        </a:p>
      </dgm:t>
    </dgm:pt>
    <dgm:pt modelId="{B5F663A8-FC50-4344-939B-BA7FEDA78039}" type="parTrans" cxnId="{279680BD-E680-44D8-A4EA-B73072C35EA9}">
      <dgm:prSet/>
      <dgm:spPr/>
      <dgm:t>
        <a:bodyPr/>
        <a:lstStyle/>
        <a:p>
          <a:endParaRPr lang="en-US"/>
        </a:p>
      </dgm:t>
    </dgm:pt>
    <dgm:pt modelId="{FFDDFC3F-C8E0-40F2-A4FC-F0D4169F0DCF}" type="sibTrans" cxnId="{279680BD-E680-44D8-A4EA-B73072C35EA9}">
      <dgm:prSet/>
      <dgm:spPr/>
      <dgm:t>
        <a:bodyPr/>
        <a:lstStyle/>
        <a:p>
          <a:endParaRPr lang="en-US"/>
        </a:p>
      </dgm:t>
    </dgm:pt>
    <dgm:pt modelId="{F1CFA366-87B1-4D11-9B56-9AC5981A37EC}" type="pres">
      <dgm:prSet presAssocID="{3D405D91-8D9B-46BA-BCBD-5F0BC81FA0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02504ED-ECA2-4CB7-A4D3-E78E47E9B178}" type="pres">
      <dgm:prSet presAssocID="{D763CFA9-50C7-400B-939F-26D8421B2EFA}" presName="hierRoot1" presStyleCnt="0">
        <dgm:presLayoutVars>
          <dgm:hierBranch val="init"/>
        </dgm:presLayoutVars>
      </dgm:prSet>
      <dgm:spPr/>
    </dgm:pt>
    <dgm:pt modelId="{3373B6B0-7ABD-45E6-90A9-9DF3219D8C08}" type="pres">
      <dgm:prSet presAssocID="{D763CFA9-50C7-400B-939F-26D8421B2EFA}" presName="rootComposite1" presStyleCnt="0"/>
      <dgm:spPr/>
    </dgm:pt>
    <dgm:pt modelId="{B75B7214-25EA-4537-B139-3A53D023BE82}" type="pres">
      <dgm:prSet presAssocID="{D763CFA9-50C7-400B-939F-26D8421B2EF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02FE2E-8217-42A1-A1D6-750A59C95847}" type="pres">
      <dgm:prSet presAssocID="{D763CFA9-50C7-400B-939F-26D8421B2EF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913259-C564-4AE2-A033-EC7FE8D4C9D9}" type="pres">
      <dgm:prSet presAssocID="{D763CFA9-50C7-400B-939F-26D8421B2EFA}" presName="hierChild2" presStyleCnt="0"/>
      <dgm:spPr/>
    </dgm:pt>
    <dgm:pt modelId="{CF5E5012-75C5-4296-8277-7FE57B5FF0B6}" type="pres">
      <dgm:prSet presAssocID="{D763CFA9-50C7-400B-939F-26D8421B2EFA}" presName="hierChild3" presStyleCnt="0"/>
      <dgm:spPr/>
    </dgm:pt>
  </dgm:ptLst>
  <dgm:cxnLst>
    <dgm:cxn modelId="{279680BD-E680-44D8-A4EA-B73072C35EA9}" srcId="{3D405D91-8D9B-46BA-BCBD-5F0BC81FA02B}" destId="{D763CFA9-50C7-400B-939F-26D8421B2EFA}" srcOrd="0" destOrd="0" parTransId="{B5F663A8-FC50-4344-939B-BA7FEDA78039}" sibTransId="{FFDDFC3F-C8E0-40F2-A4FC-F0D4169F0DCF}"/>
    <dgm:cxn modelId="{7AA81F27-C891-45FA-A24A-4DBE64B35F4F}" type="presOf" srcId="{D763CFA9-50C7-400B-939F-26D8421B2EFA}" destId="{B75B7214-25EA-4537-B139-3A53D023BE82}" srcOrd="0" destOrd="0" presId="urn:microsoft.com/office/officeart/2005/8/layout/orgChart1"/>
    <dgm:cxn modelId="{F876541A-9282-4877-8D20-385B7FC02163}" type="presOf" srcId="{3D405D91-8D9B-46BA-BCBD-5F0BC81FA02B}" destId="{F1CFA366-87B1-4D11-9B56-9AC5981A37EC}" srcOrd="0" destOrd="0" presId="urn:microsoft.com/office/officeart/2005/8/layout/orgChart1"/>
    <dgm:cxn modelId="{38C33FE8-9559-41A9-8456-9B6D69B5A138}" type="presOf" srcId="{D763CFA9-50C7-400B-939F-26D8421B2EFA}" destId="{5802FE2E-8217-42A1-A1D6-750A59C95847}" srcOrd="1" destOrd="0" presId="urn:microsoft.com/office/officeart/2005/8/layout/orgChart1"/>
    <dgm:cxn modelId="{5444ACA1-772E-4B9A-94B9-B1524702AE3E}" type="presParOf" srcId="{F1CFA366-87B1-4D11-9B56-9AC5981A37EC}" destId="{202504ED-ECA2-4CB7-A4D3-E78E47E9B178}" srcOrd="0" destOrd="0" presId="urn:microsoft.com/office/officeart/2005/8/layout/orgChart1"/>
    <dgm:cxn modelId="{5216266A-36B6-48F7-8A56-63AAECB48D96}" type="presParOf" srcId="{202504ED-ECA2-4CB7-A4D3-E78E47E9B178}" destId="{3373B6B0-7ABD-45E6-90A9-9DF3219D8C08}" srcOrd="0" destOrd="0" presId="urn:microsoft.com/office/officeart/2005/8/layout/orgChart1"/>
    <dgm:cxn modelId="{CDBBC9D4-D530-4DE7-800F-50EC35DE92FC}" type="presParOf" srcId="{3373B6B0-7ABD-45E6-90A9-9DF3219D8C08}" destId="{B75B7214-25EA-4537-B139-3A53D023BE82}" srcOrd="0" destOrd="0" presId="urn:microsoft.com/office/officeart/2005/8/layout/orgChart1"/>
    <dgm:cxn modelId="{9FCCFD7F-C12D-4EE2-B21D-2DD0714D11C9}" type="presParOf" srcId="{3373B6B0-7ABD-45E6-90A9-9DF3219D8C08}" destId="{5802FE2E-8217-42A1-A1D6-750A59C95847}" srcOrd="1" destOrd="0" presId="urn:microsoft.com/office/officeart/2005/8/layout/orgChart1"/>
    <dgm:cxn modelId="{673E4B71-669A-4F8D-9726-C9940EC8ADC7}" type="presParOf" srcId="{202504ED-ECA2-4CB7-A4D3-E78E47E9B178}" destId="{BF913259-C564-4AE2-A033-EC7FE8D4C9D9}" srcOrd="1" destOrd="0" presId="urn:microsoft.com/office/officeart/2005/8/layout/orgChart1"/>
    <dgm:cxn modelId="{30BC4674-3C49-4E48-AA24-5AD5639CDFF0}" type="presParOf" srcId="{202504ED-ECA2-4CB7-A4D3-E78E47E9B178}" destId="{CF5E5012-75C5-4296-8277-7FE57B5FF0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C7A06-27B4-48E9-9E1D-1F5F2357DFC3}">
      <dsp:nvSpPr>
        <dsp:cNvPr id="0" name=""/>
        <dsp:cNvSpPr/>
      </dsp:nvSpPr>
      <dsp:spPr>
        <a:xfrm>
          <a:off x="-306290" y="0"/>
          <a:ext cx="2265441" cy="11172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smtClean="0"/>
            <a:t>মাথা ঠান্ডা থাকে ।</a:t>
          </a:r>
          <a:endParaRPr lang="en-US" sz="2000" kern="1200"/>
        </a:p>
      </dsp:txBody>
      <dsp:txXfrm>
        <a:off x="25476" y="163611"/>
        <a:ext cx="1601909" cy="789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B7214-25EA-4537-B139-3A53D023BE82}">
      <dsp:nvSpPr>
        <dsp:cNvPr id="0" name=""/>
        <dsp:cNvSpPr/>
      </dsp:nvSpPr>
      <dsp:spPr>
        <a:xfrm>
          <a:off x="195" y="7363"/>
          <a:ext cx="1599809" cy="799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/>
            <a:t>চুলকানি ভাল হয় ।</a:t>
          </a:r>
          <a:endParaRPr lang="en-US" sz="1900" kern="1200" dirty="0"/>
        </a:p>
      </dsp:txBody>
      <dsp:txXfrm>
        <a:off x="195" y="7363"/>
        <a:ext cx="1599809" cy="799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D6D26-E64E-4B8C-8205-A334813E4D3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453D2-5E1D-40AC-BDAA-25B8B70B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5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453D2-5E1D-40AC-BDAA-25B8B70BD2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1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453D2-5E1D-40AC-BDAA-25B8B70BD2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92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CA54-908F-4376-AA67-2DDC19BFAD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3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CA54-908F-4376-AA67-2DDC19BFAD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2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12.jp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14.jp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13.jp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2895600" y="0"/>
            <a:ext cx="4114800" cy="2133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8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40473"/>
            <a:ext cx="7391400" cy="4787990"/>
          </a:xfrm>
          <a:prstGeom prst="rect">
            <a:avLst/>
          </a:prstGeom>
          <a:ln>
            <a:solidFill>
              <a:srgbClr val="008000"/>
            </a:solidFill>
            <a:prstDash val="solid"/>
          </a:ln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  <p:extLst>
      <p:ext uri="{BB962C8B-B14F-4D97-AF65-F5344CB8AC3E}">
        <p14:creationId xmlns:p14="http://schemas.microsoft.com/office/powerpoint/2010/main" val="2743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399" y="1447801"/>
            <a:ext cx="6096001" cy="329320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				</a:t>
            </a:r>
          </a:p>
          <a:p>
            <a:r>
              <a:rPr lang="bn-BD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বনফুল এর প্রকৃত নাম কী?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			(একক কাজ)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		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এখানে ভিডিও দিতে হবে।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877910"/>
            <a:ext cx="7592612" cy="35702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endParaRPr lang="bn-BD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নিমগাছের গুণাগুণের একটি তালিকা কর।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</a:t>
            </a:r>
          </a:p>
          <a:p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07" y="1828800"/>
            <a:ext cx="2497297" cy="31345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565" y="1828800"/>
            <a:ext cx="2837793" cy="31486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602" y="1844383"/>
            <a:ext cx="2780834" cy="3148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152400"/>
            <a:ext cx="4619126" cy="144655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নিচের ছবিগুলো দেখ এবং চিন্তা করে বল-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211348"/>
            <a:ext cx="7112176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গৃহলক্ষ্মী সংসারের জালে চারিদিকে আবদ্ধ।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137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9950" y="62656"/>
            <a:ext cx="6407625" cy="5016758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নিমগাছের 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গৃহলক্ষ্মীর তিনটি সাদৃশ্য লেখ।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		(জোড়ায় কাজ)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8540" y="272956"/>
            <a:ext cx="2812259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337481"/>
            <a:ext cx="8229599" cy="46474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বনফুলের উল্লেখযোগ্য গল্পগ্রন্থ কোনগুলো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বিন্দুবিসর্গ,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তন্বী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পরাজয়, দুই তীর, </a:t>
            </a: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ডাকিনী,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তারিণী মাঝি (ঘ)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রসকলি, জলসাঘর 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নিমগাছ কোন রোগের 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মহৌষধ ?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(ক) বসন্ত (খ) চর্মরোগ (গ) ডায়রিয়া (ঘ) ইনফ্লুয়েঞ্জা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৩.নিমগাছকে কিসের সাথে তুলনা করা হয়েছে ?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(ক) গৃহকর্তা  (খ)  লক্ষ্মীবউ  (গ) শিশু  (ঘ) পল্লিপ্রকৃতি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26" y="2286000"/>
            <a:ext cx="8146774" cy="2246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নিমগাছ গল্পটি কোন গ্রন্থের অন্তর্ভুক্ত ?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। তোমার এলাকায় নিমগাছ রোপণের কমসূচী </a:t>
            </a:r>
            <a:r>
              <a:rPr lang="bn-BD" sz="28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নেওয়া দরকার । এক্ষেএে তোমার কি করণীয় ব্যাখ্যা কর ।</a:t>
            </a:r>
            <a:endPara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5759"/>
            <a:ext cx="7848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5400" dirty="0" smtClean="0">
                <a:solidFill>
                  <a:srgbClr val="FF0000"/>
                </a:solidFill>
                <a:latin typeface="Mongolian Baiti" pitchFamily="66" charset="0"/>
                <a:cs typeface="NikoshBAN" panose="02000000000000000000" pitchFamily="2" charset="0"/>
              </a:rPr>
              <a:t>বাড়ির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  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" t="12394" r="4901"/>
          <a:stretch/>
        </p:blipFill>
        <p:spPr>
          <a:xfrm>
            <a:off x="2957551" y="1473672"/>
            <a:ext cx="4149968" cy="4267199"/>
          </a:xfrm>
          <a:prstGeom prst="rect">
            <a:avLst/>
          </a:prstGeom>
          <a:solidFill>
            <a:schemeClr val="accent1"/>
          </a:solidFill>
          <a:ln w="190500" cap="rnd">
            <a:solidFill>
              <a:srgbClr val="48E894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Lef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170590" y="2560077"/>
            <a:ext cx="1619907" cy="28623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rgbClr val="008000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softEdge rad="127000"/>
          </a:effectLst>
          <a:scene3d>
            <a:camera prst="perspectiveHeroicExtremeRightFacing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 descr="Pink tissue paper"/>
          <p:cNvSpPr>
            <a:spLocks noChangeArrowheads="1"/>
          </p:cNvSpPr>
          <p:nvPr/>
        </p:nvSpPr>
        <p:spPr bwMode="auto">
          <a:xfrm>
            <a:off x="-73506" y="1207064"/>
            <a:ext cx="4585056" cy="266699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n-IN" sz="28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নিলুফা বেগম</a:t>
            </a:r>
            <a:endParaRPr lang="bn-BD" sz="28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en-US"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bn-BD"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শিক্ষক  </a:t>
            </a:r>
          </a:p>
          <a:p>
            <a:pPr algn="ctr"/>
            <a:r>
              <a:rPr lang="bn-IN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জুগলী ইউনিয়ন</a:t>
            </a:r>
            <a:r>
              <a:rPr lang="bn-BD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pPr algn="ctr"/>
            <a:r>
              <a:rPr lang="bn-IN" sz="2800" b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ছাতুগাঁও</a:t>
            </a:r>
            <a:r>
              <a:rPr lang="en-US" sz="2800" b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b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হালুয়াঘাট,</a:t>
            </a:r>
            <a:r>
              <a:rPr lang="en-US" sz="2800" b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r>
              <a:rPr lang="bn-BD" sz="2800" b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bn-BD" sz="2800" b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মোবাইল-০১</a:t>
            </a:r>
            <a:r>
              <a:rPr lang="en-US" sz="2800" b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IN" sz="2800" b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২৭৭৫৬৯৪৭</a:t>
            </a:r>
            <a:endParaRPr lang="en-US" sz="2800" b="1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608917" y="35058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4917" y="1676400"/>
            <a:ext cx="4020483" cy="206210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bn-BD" sz="3200" dirty="0" smtClean="0"/>
          </a:p>
          <a:p>
            <a:r>
              <a:rPr lang="bn-BD" sz="3200" dirty="0" smtClean="0"/>
              <a:t>  বিষয়- বাংলা</a:t>
            </a:r>
          </a:p>
          <a:p>
            <a:r>
              <a:rPr lang="bn-BD" sz="3200" dirty="0" smtClean="0"/>
              <a:t>  সময়- ৪০ মিনিট । </a:t>
            </a:r>
          </a:p>
          <a:p>
            <a:r>
              <a:rPr lang="bn-BD" sz="3200" dirty="0" smtClean="0"/>
              <a:t>  আইডি নং</a:t>
            </a:r>
            <a:r>
              <a:rPr lang="en-US" sz="3200" dirty="0" smtClean="0"/>
              <a:t>   37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66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5394" y="522617"/>
            <a:ext cx="5014647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শ্রেণিঃ নবম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800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নিমগাছ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bn-BD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4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1341" y="266701"/>
            <a:ext cx="6310059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নিচের ছবিগুলো দেখ এবং চিন্তা করে বল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6" y="1840271"/>
            <a:ext cx="3110605" cy="36336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714783"/>
            <a:ext cx="3581400" cy="35467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40141" y="2407559"/>
            <a:ext cx="2391731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ঔষধী বৃক্ষ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0" y="5299274"/>
            <a:ext cx="35814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গাছ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55" y="5366316"/>
            <a:ext cx="3141969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অর্জুন গাছ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2094549"/>
            <a:ext cx="5105401" cy="47397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r>
              <a:rPr lang="en-US" sz="8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</a:t>
            </a:r>
            <a:endParaRPr lang="en-US" sz="9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edefined Process 4"/>
          <p:cNvSpPr/>
          <p:nvPr/>
        </p:nvSpPr>
        <p:spPr>
          <a:xfrm>
            <a:off x="76200" y="-235029"/>
            <a:ext cx="5105402" cy="2133601"/>
          </a:xfrm>
          <a:prstGeom prst="flowChartPredefined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68" y="-228602"/>
            <a:ext cx="4359687" cy="708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4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444" y="152400"/>
            <a:ext cx="6207369" cy="42165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44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বনফুল এর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 বলতে পারবে।</a:t>
            </a:r>
          </a:p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নিমগাছের গুণাগুণ বর্ণনা করতে পার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সমাজে নিমগাছরূপী মানুষগুলো	সম্পর্কে বলতে পারবে।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838200"/>
            <a:ext cx="3886200" cy="2437844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85800" y="-33992"/>
            <a:ext cx="7467600" cy="707886"/>
          </a:xfrm>
          <a:prstGeom prst="rect">
            <a:avLst/>
          </a:prstGeom>
          <a:solidFill>
            <a:srgbClr val="48E894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নিচের ছবিটি দেখ -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8793" y="3429000"/>
            <a:ext cx="4267200" cy="2923877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 নামঃ বনফুল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জন্ম-১৮৯৯সাল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 শে জুলাই ।  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BD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 নামঃবলাইচাঁদ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মুখোপাধ্যায়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মৃতু ১৯৭৯ সাল ।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593" y="2057122"/>
            <a:ext cx="46482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উল্লেখযোগ্য গল্পগ্রন্থ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বনফুলের গল্প,তন্বী ,অনুগামিনী,দূরবীন,বাহল্য।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870" y="3344389"/>
            <a:ext cx="46482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উপন্যাস হল-কিছুক্ষণ,  সে ওআমি,জঙ্গম,অগ্ন ইত্যাদি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648200"/>
            <a:ext cx="470879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বনফুলের কবিতা , জীবনী নাটক, শ্রীমধুসূদন, বিদ্যাসাগর।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612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45" y="1524000"/>
            <a:ext cx="2191916" cy="16600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31" y="4027492"/>
            <a:ext cx="2289248" cy="1783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7" t="9231" r="7916" b="15385"/>
          <a:stretch/>
        </p:blipFill>
        <p:spPr>
          <a:xfrm>
            <a:off x="4193373" y="4027494"/>
            <a:ext cx="2198635" cy="1783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373" y="1529185"/>
            <a:ext cx="2198635" cy="16548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95885"/>
            <a:ext cx="5116694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ছবিগুলো দেখ এবং চিন্তা করে বল-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1433763" y="2960284"/>
            <a:ext cx="2191916" cy="840268"/>
          </a:xfrm>
          <a:prstGeom prst="upArrow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পাতা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4200809" y="2960284"/>
            <a:ext cx="2009419" cy="840268"/>
          </a:xfrm>
          <a:prstGeom prst="upArrow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ছাল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1476345" y="5811430"/>
            <a:ext cx="2009419" cy="840268"/>
          </a:xfrm>
          <a:prstGeom prst="upArrow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ফুল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4382589" y="5836559"/>
            <a:ext cx="2009419" cy="840268"/>
          </a:xfrm>
          <a:prstGeom prst="upArrow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বীজ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3" r="22695"/>
          <a:stretch/>
        </p:blipFill>
        <p:spPr>
          <a:xfrm>
            <a:off x="1143000" y="1973628"/>
            <a:ext cx="1574164" cy="28053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345" y="1963271"/>
            <a:ext cx="1341853" cy="2826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18" y="2048333"/>
            <a:ext cx="1671188" cy="28053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5270" y="381000"/>
            <a:ext cx="5805006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নিচের ছবিগুলো দেখ এবং চিন্তা করে বল-</a:t>
            </a:r>
            <a:endParaRPr lang="en-US" sz="4000" dirty="0"/>
          </a:p>
        </p:txBody>
      </p:sp>
      <p:sp>
        <p:nvSpPr>
          <p:cNvPr id="6" name="Flowchart: Terminator 5"/>
          <p:cNvSpPr/>
          <p:nvPr/>
        </p:nvSpPr>
        <p:spPr>
          <a:xfrm>
            <a:off x="945264" y="4722353"/>
            <a:ext cx="1671188" cy="117097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গুড়া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3211679" y="4722352"/>
            <a:ext cx="1671188" cy="122347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তেল</a:t>
            </a:r>
            <a:endParaRPr lang="en-US" sz="4000" dirty="0"/>
          </a:p>
        </p:txBody>
      </p:sp>
      <p:sp>
        <p:nvSpPr>
          <p:cNvPr id="9" name="Flowchart: Terminator 8"/>
          <p:cNvSpPr/>
          <p:nvPr/>
        </p:nvSpPr>
        <p:spPr>
          <a:xfrm>
            <a:off x="5329051" y="4778973"/>
            <a:ext cx="1671188" cy="11668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ক্রীম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762000" y="5945831"/>
            <a:ext cx="2057400" cy="912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দাত ভাল থাকে।</a:t>
            </a:r>
            <a:endParaRPr lang="en-US" sz="2800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302508051"/>
              </p:ext>
            </p:extLst>
          </p:nvPr>
        </p:nvGraphicFramePr>
        <p:xfrm>
          <a:off x="3211678" y="5945831"/>
          <a:ext cx="1652861" cy="1117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230169867"/>
              </p:ext>
            </p:extLst>
          </p:nvPr>
        </p:nvGraphicFramePr>
        <p:xfrm>
          <a:off x="5400039" y="6043367"/>
          <a:ext cx="1600200" cy="814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3" name="Oval 12"/>
          <p:cNvSpPr/>
          <p:nvPr/>
        </p:nvSpPr>
        <p:spPr>
          <a:xfrm>
            <a:off x="6112412" y="-152400"/>
            <a:ext cx="45719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2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296</Words>
  <Application>Microsoft Office PowerPoint</Application>
  <PresentationFormat>On-screen Show (4:3)</PresentationFormat>
  <Paragraphs>82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DELL</cp:lastModifiedBy>
  <cp:revision>85</cp:revision>
  <dcterms:created xsi:type="dcterms:W3CDTF">2006-08-16T00:00:00Z</dcterms:created>
  <dcterms:modified xsi:type="dcterms:W3CDTF">2020-03-10T15:05:13Z</dcterms:modified>
</cp:coreProperties>
</file>