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9" r:id="rId6"/>
    <p:sldId id="262" r:id="rId7"/>
    <p:sldId id="270" r:id="rId8"/>
    <p:sldId id="281" r:id="rId9"/>
    <p:sldId id="275" r:id="rId10"/>
    <p:sldId id="268" r:id="rId11"/>
    <p:sldId id="27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6C02-D027-401B-856C-F57C33E28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B876-7B08-4264-961E-B6E92464F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64770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57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ed-rose-flower-658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419600"/>
            <a:ext cx="2685598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 ৪টি প্রশ্ন করা হয়ে</a:t>
            </a:r>
            <a:b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কথাটি শোনার পর প্রশ্নের জন্য এ্যনিমেশন দেয়া আছে</a:t>
            </a:r>
            <a:endPara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133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কবির অঙ্গ জুরায় কিসে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19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২.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কবির জন্ম সাথক কেন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05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৩. কবির শেষ ইচ্ছা কি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752600"/>
            <a:ext cx="35052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057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উত্তরঃ জন্মভূমির ছায়ায়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819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উত্তরঃ জন্মভূমিকে ভালবেসে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5052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505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উত্তরঃ দেশের মাটিতে চিরনিদ্রায় শায়িত হওয়ার সুযোগ পান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8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33400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ড়ির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48768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 তোমার নিজের ভাষায়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828800"/>
            <a:ext cx="420415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563776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3810000" cy="441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676400"/>
            <a:ext cx="3657600" cy="441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দিল আফরোজা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সহকারি শিক্ষক  (কম্পিউটার)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গাড়াদহ বালিকা উচ্চ বিদ্যালয়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শাহজাদপুর ,  সিরাজগঞ্জ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dilafroz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19801@gmail.com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905000"/>
            <a:ext cx="327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শ্রেনী- ষষ্ঠ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বিষয়- বাংলা ১ম পত্র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কবিতা- জন্মভূমি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লেখক- রবীন্দ্র নাথ ঠাকুর</a:t>
            </a: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86250" y="3086100"/>
          <a:ext cx="571500" cy="685800"/>
        </p:xfrm>
        <a:graphic>
          <a:graphicData uri="http://schemas.openxmlformats.org/presentationml/2006/ole">
            <p:oleObj spid="_x0000_s3077" name="Packager Shell Object" r:id="rId3" imgW="571680" imgH="685800" progId="Package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bn-IN" dirty="0" smtClean="0"/>
              <a:t>  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কবিতাটি শুদ্ধ উচ্চারনে পড়তে পারবে।</a:t>
            </a:r>
          </a:p>
          <a:p>
            <a:pPr>
              <a:buNone/>
            </a:pPr>
            <a:r>
              <a:rPr lang="bn-IN" dirty="0" smtClean="0"/>
              <a:t>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জন্মভূমি কবিতায় দেশ প্রেমের যে পরিচয় পাওয়া যায় তা      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ব্যাখ্যা করতে পারবে।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25146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30480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35814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শিক্ষাথীরা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ছয়টা অ্যানিমেশন দেয়া আছে। কবি পরিচিতি কথাটির পর animation  শুরু হয়েছে. প্রতিবার স্পেস এবং ডাউন কী চাপুন&#10;&#10;&#10;"/>
          <p:cNvSpPr>
            <a:spLocks noGrp="1"/>
          </p:cNvSpPr>
          <p:nvPr>
            <p:ph type="title"/>
          </p:nvPr>
        </p:nvSpPr>
        <p:spPr>
          <a:xfrm>
            <a:off x="1818969" y="25606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কবি পরিচিতি</a:t>
            </a:r>
            <a:r>
              <a:rPr lang="bn-BD" alt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altLang="en-US" sz="11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alt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এ শিক্ষক কবি পরিচিতি দিবেন। </a:t>
            </a:r>
            <a:r>
              <a:rPr lang="bn-BD" sz="1100" dirty="0">
                <a:solidFill>
                  <a:schemeClr val="bg1"/>
                </a:solidFill>
              </a:rPr>
              <a:t>ছয়</a:t>
            </a:r>
            <a:r>
              <a:rPr lang="bn-BD" alt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 অ্যানিমেশন দেয়া আছে। কবি পরিচিতি কথাটির পর animation </a:t>
            </a:r>
            <a:r>
              <a:rPr lang="bn-BD" sz="1100" dirty="0">
                <a:solidFill>
                  <a:schemeClr val="bg1"/>
                </a:solidFill>
              </a:rPr>
              <a:t> শুরু হয়েছে</a:t>
            </a:r>
            <a:r>
              <a:rPr lang="bn-BD" sz="1100" dirty="0" smtClean="0">
                <a:solidFill>
                  <a:schemeClr val="bg1"/>
                </a:solidFill>
              </a:rPr>
              <a:t>.. 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প্রতিবার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স্পাচেবার</a:t>
            </a:r>
            <a:r>
              <a:rPr lang="en-US" sz="1100" dirty="0" smtClean="0">
                <a:solidFill>
                  <a:schemeClr val="bg1"/>
                </a:solidFill>
              </a:rPr>
              <a:t> ও </a:t>
            </a:r>
            <a:r>
              <a:rPr lang="en-US" sz="1100" dirty="0" err="1" smtClean="0">
                <a:solidFill>
                  <a:schemeClr val="bg1"/>
                </a:solidFill>
              </a:rPr>
              <a:t>ডাউন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কি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চাপুন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রবি ঠাকুরের ছবি দেয়া হয়েছে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676400"/>
            <a:ext cx="25908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3581400" y="4572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237137"/>
            <a:ext cx="2895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alt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11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373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গ্রন্থ-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তরী,গীতাঞ্জলি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ঘরেবাইরে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গোরা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গল্পসংকলন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গল্পগুচ্ছ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ডাকঘর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371600"/>
            <a:ext cx="304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BD" alt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1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 স্লাইড  এ রবিঠাকুরের  বিশ্বভারতি ও শান্তিনিকেতন সম্পর্কে বলা হয়েছে</a:t>
            </a:r>
            <a:r>
              <a:rPr lang="bn-BD" alt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পরের স্লাইড এর জন্য ক্লিক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2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286250" y="3520281"/>
          <a:ext cx="571500" cy="685800"/>
        </p:xfrm>
        <a:graphic>
          <a:graphicData uri="http://schemas.openxmlformats.org/presentationml/2006/ole">
            <p:oleObj spid="_x0000_s2053" name="Packager Shell Object" r:id="rId3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এখানে দুটা শব্দ আছে। সয়বার অ্যানিমেশন দেয়া। প্রতি সব্দের জন্য তিনবার করে। প্রতিবার স্পেস অ ডাউন কি চাপুন&#10;&#10;"/>
          <p:cNvSpPr>
            <a:spLocks noGrp="1"/>
          </p:cNvSpPr>
          <p:nvPr>
            <p:ph type="title"/>
          </p:nvPr>
        </p:nvSpPr>
        <p:spPr>
          <a:xfrm>
            <a:off x="0" y="-152400"/>
            <a:ext cx="8243455" cy="1722438"/>
          </a:xfrm>
          <a:solidFill>
            <a:schemeClr val="bg1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শব্দার্থ</a:t>
            </a:r>
            <a:r>
              <a:rPr lang="bn-BD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>
                <a:solidFill>
                  <a:schemeClr val="bg1"/>
                </a:solidFill>
              </a:rPr>
              <a:t>এ</a:t>
            </a:r>
            <a:r>
              <a:rPr lang="bn-BD" altLang="en-US" sz="1400" dirty="0">
                <a:solidFill>
                  <a:schemeClr val="bg1"/>
                </a:solidFill>
              </a:rPr>
              <a:t>খানে দুটি নতুন শব্দ 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</a:rPr>
              <a:t>এবং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</a:rPr>
              <a:t>শব্দএর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</a:rPr>
              <a:t>সাথে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</a:rPr>
              <a:t>সম্পর্কিত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ছবি</a:t>
            </a:r>
            <a:r>
              <a:rPr lang="bn-BD" altLang="en-US" sz="1400" dirty="0" smtClean="0">
                <a:solidFill>
                  <a:schemeClr val="bg1"/>
                </a:solidFill>
              </a:rPr>
              <a:t> দেয়া আছে।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bn-BD" altLang="en-US" sz="1400" dirty="0" smtClean="0">
                <a:solidFill>
                  <a:schemeClr val="bg1"/>
                </a:solidFill>
              </a:rPr>
              <a:t>  টেক্সট এর জন্য স্পেস এবং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শো</a:t>
            </a:r>
            <a:r>
              <a:rPr lang="bn-BD" altLang="en-US" sz="1400" dirty="0">
                <a:solidFill>
                  <a:schemeClr val="bg1"/>
                </a:solidFill>
              </a:rPr>
              <a:t>নার জন্য ডাউন কী চাপুন </a:t>
            </a:r>
            <a:r>
              <a:rPr lang="bn-BD" altLang="en-US" dirty="0">
                <a:solidFill>
                  <a:schemeClr val="bg1"/>
                </a:solidFill>
              </a:rPr>
              <a:t> ।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4040188" cy="639762"/>
          </a:xfrm>
        </p:spPr>
        <p:txBody>
          <a:bodyPr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সার্থক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শেরে বাংলার ছবি দেয়া হয়েছে সফল মানুষ হিসেবে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600200"/>
            <a:ext cx="2743200" cy="3311525"/>
          </a:xfrm>
        </p:spPr>
      </p:pic>
      <p:sp>
        <p:nvSpPr>
          <p:cNvPr id="8" name="Rectangle 7"/>
          <p:cNvSpPr/>
          <p:nvPr/>
        </p:nvSpPr>
        <p:spPr>
          <a:xfrm>
            <a:off x="1905000" y="4953000"/>
            <a:ext cx="761747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BD" sz="2800" b="1" dirty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সফল</a:t>
            </a:r>
            <a:endParaRPr lang="en-US" sz="2800" b="1" dirty="0">
              <a:effectLst/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838200"/>
            <a:ext cx="4041775" cy="639762"/>
          </a:xfrm>
        </p:spPr>
        <p:txBody>
          <a:bodyPr/>
          <a:lstStyle/>
          <a:p>
            <a:r>
              <a:rPr lang="bn-BD" dirty="0" smtClean="0"/>
              <a:t>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জনম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309" y="2174875"/>
            <a:ext cx="3584491" cy="3311525"/>
          </a:xfrm>
        </p:spPr>
        <p:txBody>
          <a:bodyPr/>
          <a:lstStyle/>
          <a:p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0" name="Picture 9" descr="মায়ের কোলে বাচ্চার ছবি দিয়ে জনম  বুঝানো হয়েছ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524000"/>
            <a:ext cx="3584491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4419600"/>
            <a:ext cx="304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যুক্তাক্ষর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‘ন’ ও ‘ম’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BD" alt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 পরের স্লাইড এ আরো  জন্য 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এর জন্য।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5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533400"/>
            <a:ext cx="1821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শব্দার্থ</a:t>
            </a:r>
            <a:r>
              <a:rPr lang="bn-BD" altLang="en-US" sz="4800" dirty="0" smtClean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  <p:pic>
        <p:nvPicPr>
          <p:cNvPr id="3" name="Picture 2" descr="213629gh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8712"/>
            <a:ext cx="7620000" cy="4600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594360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মুদব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5943600"/>
            <a:ext cx="2443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বুজব , বন্ধ করব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 descr="৩ টি ন্তুন শব্দ দিয়ে শিক্ষক  একক কাজ দিবেন।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দুটা স্লাইড এ শিক্ষক পাঠ বিশ্লেষণ করবেন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9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306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Packager Shell Object</vt:lpstr>
      <vt:lpstr>Package</vt:lpstr>
      <vt:lpstr>Slide 1</vt:lpstr>
      <vt:lpstr>পরিচিতি</vt:lpstr>
      <vt:lpstr>Slide 3</vt:lpstr>
      <vt:lpstr>শিখনফল</vt:lpstr>
      <vt:lpstr>                 কবি পরিচিতি Note এই স্লাইড এ শিক্ষক কবি পরিচিতি দিবেন। ছয়টা অ্যানিমেশন দেয়া আছে। কবি পরিচিতি কথাটির পর animation  শুরু হয়েছে..  প্রতিবার স্পাচেবার ও ডাউন কি চাপুন  </vt:lpstr>
      <vt:lpstr>Slide 6</vt:lpstr>
      <vt:lpstr>                     শব্দার্থ এখানে দুটি নতুন শব্দ  এবং শব্দএর সাথে সম্পর্কিত ছবি দেয়া আছে।   টেক্সট এর জন্য স্পেস এবং শোনার জন্য ডাউন কী চাপুন  । </vt:lpstr>
      <vt:lpstr>Slide 8</vt:lpstr>
      <vt:lpstr>একক কাজ</vt:lpstr>
      <vt:lpstr>মূল্যায়ন মূল্যায়নে ৪টি প্রশ্ন করা হয়ে মূল্যায়ন কথাটি শোনার পর প্রশ্নের জন্য এ্যনিমেশন দেয়া আছে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76</cp:revision>
  <dcterms:created xsi:type="dcterms:W3CDTF">2020-03-10T08:43:55Z</dcterms:created>
  <dcterms:modified xsi:type="dcterms:W3CDTF">2020-03-14T23:37:54Z</dcterms:modified>
</cp:coreProperties>
</file>