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77" r:id="rId5"/>
    <p:sldId id="261" r:id="rId6"/>
    <p:sldId id="265" r:id="rId7"/>
    <p:sldId id="266" r:id="rId8"/>
    <p:sldId id="263" r:id="rId9"/>
    <p:sldId id="262" r:id="rId10"/>
    <p:sldId id="264" r:id="rId11"/>
    <p:sldId id="269" r:id="rId12"/>
    <p:sldId id="267" r:id="rId13"/>
    <p:sldId id="268" r:id="rId14"/>
    <p:sldId id="276" r:id="rId15"/>
    <p:sldId id="275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0844CAA-9318-4783-9917-D5AC063B5B9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17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7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467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11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85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459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077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627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92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32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8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95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48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7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01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2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844CAA-9318-4783-9917-D5AC063B5B9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6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"/>
            <a:ext cx="12219213" cy="68427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70973" y="2390179"/>
            <a:ext cx="4022256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87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6982" y="789709"/>
            <a:ext cx="5524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8982" y="1981200"/>
            <a:ext cx="2816035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832761" y="2772865"/>
            <a:ext cx="1" cy="5805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90599" y="3269673"/>
            <a:ext cx="967047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990599" y="3269674"/>
            <a:ext cx="1" cy="5805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384962" y="3256471"/>
            <a:ext cx="1" cy="5805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0661072" y="3269674"/>
            <a:ext cx="1" cy="5805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807035" y="3284179"/>
            <a:ext cx="1" cy="5805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9716" y="3836407"/>
            <a:ext cx="1641765" cy="748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51463" y="3864765"/>
            <a:ext cx="2408811" cy="720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58442" y="3864766"/>
            <a:ext cx="1641765" cy="748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40189" y="3864766"/>
            <a:ext cx="1641765" cy="748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49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1107" y="1945574"/>
            <a:ext cx="1133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 কত প্রকার কি কি?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3138" y="816354"/>
            <a:ext cx="3223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জোড়ায়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কাজ</a:t>
            </a:r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9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887" y="1303341"/>
            <a:ext cx="3884717" cy="2238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483" y="1303341"/>
            <a:ext cx="3495386" cy="2127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119" y="3866716"/>
            <a:ext cx="3976254" cy="2198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483" y="3801996"/>
            <a:ext cx="3498707" cy="2328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926670" y="180581"/>
            <a:ext cx="19881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9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72" y="1288020"/>
            <a:ext cx="4568536" cy="2438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478" y="3966069"/>
            <a:ext cx="2522816" cy="2522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72" y="3966069"/>
            <a:ext cx="3957204" cy="249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780" y="1244091"/>
            <a:ext cx="4593907" cy="2526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54696" y="3966069"/>
            <a:ext cx="3043525" cy="249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435522" y="238099"/>
            <a:ext cx="230647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2994" y="251431"/>
            <a:ext cx="28573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মূল্যায়ন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626" y="1707724"/>
            <a:ext cx="112048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 ফসলের নাম গুলো লিখ?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058" y="1183423"/>
            <a:ext cx="2965268" cy="24976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291840" y="457199"/>
            <a:ext cx="41670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বাড়ির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কাজ</a:t>
            </a:r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740" y="3998794"/>
            <a:ext cx="1128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 ফসলের গুরুত্ব ব্যাখ্যা কর?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302" y="1015377"/>
            <a:ext cx="4585064" cy="298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3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5282" y="3663370"/>
            <a:ext cx="453361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5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770" y="403918"/>
            <a:ext cx="5114639" cy="314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39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34045" y="3167508"/>
            <a:ext cx="4308764" cy="17694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1335" y="2705960"/>
            <a:ext cx="5639019" cy="2246769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মোঃ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মিজানুর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রহমান</a:t>
            </a:r>
            <a:endParaRPr lang="en-US" sz="28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সহকারী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</a:t>
            </a:r>
            <a:endParaRPr lang="en-US" sz="28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মিয়াপাড়া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নাজিম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উদ্দিন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উচ্চ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বিদ্যালয়</a:t>
            </a:r>
            <a:endParaRPr lang="en-US" sz="28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ফুলবাড়ী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কুড়িগ্রাম</a:t>
            </a:r>
            <a:endPara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3" y="537931"/>
            <a:ext cx="1188719" cy="18691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44491" y="2705960"/>
            <a:ext cx="4865037" cy="2246769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৬ষ্ঠ</a:t>
            </a:r>
          </a:p>
          <a:p>
            <a:pPr lvl="0" algn="ctr"/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(পাঠ-১)</a:t>
            </a:r>
          </a:p>
          <a:p>
            <a:pPr lvl="0" algn="ctr"/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৫০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১৪/০৩/২০২০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68293" y="689558"/>
            <a:ext cx="20008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66" y="598435"/>
            <a:ext cx="1528354" cy="19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2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054" y="1553873"/>
            <a:ext cx="7620000" cy="4276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7490" y="535050"/>
            <a:ext cx="438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33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4767" y="1488139"/>
            <a:ext cx="7620000" cy="46005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88252" y="362615"/>
            <a:ext cx="49850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607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007" y="1205741"/>
            <a:ext cx="7245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9165" y="2050868"/>
            <a:ext cx="92354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27" y="1199348"/>
            <a:ext cx="4194490" cy="2318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694" y="1162615"/>
            <a:ext cx="3419475" cy="2355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446" y="1162615"/>
            <a:ext cx="3536841" cy="2318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1" y="3774503"/>
            <a:ext cx="4142506" cy="2391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571" y="3774503"/>
            <a:ext cx="3078312" cy="2388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6037" y="3774503"/>
            <a:ext cx="3479657" cy="2388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791694" y="183932"/>
            <a:ext cx="193798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3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09" y="951255"/>
            <a:ext cx="3810000" cy="2886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338" y="951255"/>
            <a:ext cx="2939328" cy="2939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895" y="977881"/>
            <a:ext cx="3865847" cy="2886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59" y="4157801"/>
            <a:ext cx="3456975" cy="2074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729" y="4173532"/>
            <a:ext cx="2939328" cy="2175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037" y="4173532"/>
            <a:ext cx="3701562" cy="2072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872251" y="218364"/>
            <a:ext cx="244294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2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222" y="1365350"/>
            <a:ext cx="2628900" cy="17430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4485534" y="657464"/>
            <a:ext cx="31742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একক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কাজ</a:t>
            </a:r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213463"/>
            <a:ext cx="7223760" cy="1410788"/>
          </a:xfrm>
          <a:prstGeom prst="rect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উদ্যান ফসল কী?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09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00946" y="1496290"/>
            <a:ext cx="2369127" cy="1011383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5223164" y="2507673"/>
            <a:ext cx="0" cy="7342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466109" y="3241964"/>
            <a:ext cx="523701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521528" y="3241964"/>
            <a:ext cx="0" cy="7342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703127" y="3276600"/>
            <a:ext cx="0" cy="7342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336964" y="3976255"/>
            <a:ext cx="2763982" cy="1011383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10745" y="4045526"/>
            <a:ext cx="2807129" cy="1011383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3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514</TotalTime>
  <Words>121</Words>
  <Application>Microsoft Office PowerPoint</Application>
  <PresentationFormat>Widescreen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Garamond</vt:lpstr>
      <vt:lpstr>NikoshBAN</vt:lpstr>
      <vt:lpstr>Times New Roman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94</cp:revision>
  <dcterms:created xsi:type="dcterms:W3CDTF">2019-11-02T12:16:41Z</dcterms:created>
  <dcterms:modified xsi:type="dcterms:W3CDTF">2020-03-14T04:48:26Z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13513024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