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2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C6B5-F350-451E-9743-14B7F9DF0E6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0B22-CEAC-44F2-9AFE-4C51E5EAE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3971" y="386368"/>
            <a:ext cx="3181082" cy="8500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64" y="1635618"/>
            <a:ext cx="8245696" cy="54888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86" y="1210614"/>
            <a:ext cx="7753081" cy="1184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5842" y="3528811"/>
            <a:ext cx="10573554" cy="2472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১।কবির অঙ্গ জুরায় কিসে ?লিখ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২।রবীন্দ্রনাথ ঠাকুর কত সালে জন্মগ্রহণ করেন।</a:t>
            </a: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772" y="463639"/>
            <a:ext cx="9517487" cy="4134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  <a:p>
            <a:pPr algn="ctr"/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নিজ দেশে জন্ম করে।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১৮৬১ খ্রি(২৫ শে বৈশাখ ১২৬৮ সালে)</a:t>
            </a:r>
          </a:p>
        </p:txBody>
      </p:sp>
    </p:spTree>
    <p:extLst>
      <p:ext uri="{BB962C8B-B14F-4D97-AF65-F5344CB8AC3E}">
        <p14:creationId xmlns:p14="http://schemas.microsoft.com/office/powerpoint/2010/main" val="4933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348508" y="888643"/>
            <a:ext cx="5048518" cy="2060619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1469" y="3464417"/>
            <a:ext cx="10625071" cy="2949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জন্মভূমি” কবিতায় জন্মভূমিকে রাণি বলে সম্বোধন করার য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bn-IN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ক্তিকতা ব্যাখ্যা কর।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7805" y="622944"/>
            <a:ext cx="10187189" cy="5718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IN" sz="5400" dirty="0">
              <a:solidFill>
                <a:schemeClr val="tx1"/>
              </a:solidFill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  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১।জন্মভূমি কবিতায় কবির নাম কি?</a:t>
            </a:r>
          </a:p>
          <a:p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২।কবির মন আকুল হয় কিসে?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৩।কবি শেষ ইচ্ছা কি?</a:t>
            </a:r>
          </a:p>
          <a:p>
            <a:pPr algn="ctr"/>
            <a:endParaRPr lang="bn-IN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870" y="530087"/>
            <a:ext cx="7527234" cy="15637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878" y="3617843"/>
            <a:ext cx="10972800" cy="2014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মাতৃভূমির প্রতি তোমার ভালোবাসা প্রকাশের ধরণ ১০ টি বাক্যে লিখে আনবে 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200400" y="888642"/>
            <a:ext cx="5924281" cy="2163651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2987899" y="3760631"/>
            <a:ext cx="6349285" cy="342578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39" y="3438660"/>
            <a:ext cx="8045004" cy="60337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990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68204" y="0"/>
            <a:ext cx="4507605" cy="21507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183" y="2279561"/>
            <a:ext cx="5331854" cy="3269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তহমিনা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শিক্ষক(সামাজিক বিজ্ঞান)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ধুরইল দাখিল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আইডি-১৩১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ব্যাচ-৩৮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8524" y="2279561"/>
            <a:ext cx="6065949" cy="32690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শ্রেণীঃষষ্ট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বাংলা(১ম পত্র)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তারিখঃ১১/০৩/২০২০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839" y="953037"/>
            <a:ext cx="7289443" cy="9530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78051" y="2250831"/>
            <a:ext cx="8288644" cy="426587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820" y="-243839"/>
            <a:ext cx="12067503" cy="7101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  <a:p>
            <a:pPr algn="ctr"/>
            <a:endPara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জন্মেছি এই দেশে।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মাগো তোমায় ভালোবেসে।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জানিনা তোর ধন রতন আছে কিনা রানির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মতন; শুধু জানি আমার অ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জুরায় তোমার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ছায়ায় এসে ।।</a:t>
            </a:r>
          </a:p>
          <a:p>
            <a:pPr algn="ctr"/>
            <a:endParaRPr lang="bn-IN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276" y="1313644"/>
            <a:ext cx="9775066" cy="44689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</a:rPr>
              <a:t>শিখনফল</a:t>
            </a:r>
          </a:p>
          <a:p>
            <a:pPr algn="ctr"/>
            <a:r>
              <a:rPr lang="bn-IN" sz="2800" b="1" dirty="0" smtClean="0">
                <a:solidFill>
                  <a:schemeClr val="tx1"/>
                </a:solidFill>
              </a:rPr>
              <a:t>এই পাঠ শেষে শিক্ষার্থী _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</a:rPr>
              <a:t>১।কবি পরিচিতি বর্ণনা করতে পারবে।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bn-IN" sz="2800" b="1" dirty="0" smtClean="0">
                <a:solidFill>
                  <a:schemeClr val="tx1"/>
                </a:solidFill>
              </a:rPr>
              <a:t>২।কবিতাটি শুদ্ধ উচ্চারণে আবৃতি করতে পারবে।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bn-IN" sz="2800" b="1" dirty="0" smtClean="0">
                <a:solidFill>
                  <a:schemeClr val="tx1"/>
                </a:solidFill>
              </a:rPr>
              <a:t>৩।নতুন শব্দগুলোর অর্থ বলতে পারবে</a:t>
            </a:r>
            <a:r>
              <a:rPr lang="bn-IN" sz="2800" b="1" dirty="0" smtClean="0">
                <a:solidFill>
                  <a:srgbClr val="0070C0"/>
                </a:solidFill>
              </a:rPr>
              <a:t>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39426" y="5048519"/>
            <a:ext cx="2459865" cy="203486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১৬৬১ খ্রিন(৭ মে ২৫ বৈশাখ)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97391" y="347731"/>
            <a:ext cx="2672367" cy="252425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জোড়াসাকোর ঠাকুর পরিবারে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52684" y="2376151"/>
            <a:ext cx="2350392" cy="24469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রবীন্দ্রনাথ ঠাকুর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2540260" y="415344"/>
            <a:ext cx="2685448" cy="23632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গ্রন্থ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গীতাঞ্ছলি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72776" y="3496613"/>
            <a:ext cx="2975021" cy="236971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খ্রি ৭ই আগষ্ট(২২ শে শ্রাবণ ১৩৪৮</a:t>
            </a:r>
            <a:r>
              <a:rPr lang="bn-IN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1674254" y="3837905"/>
            <a:ext cx="2878430" cy="2421228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গ্রন্থাগুলি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সোনারতরী;তরী;বলাকা;গীতা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730321" y="1004553"/>
            <a:ext cx="6117464" cy="4623515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567447" y="1596981"/>
            <a:ext cx="5769735" cy="4855334"/>
          </a:xfrm>
          <a:prstGeom prst="plaqu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75" y="798490"/>
            <a:ext cx="7302321" cy="10303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লক্ষ্য করি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5842" y="2537138"/>
            <a:ext cx="9762186" cy="35932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সার্থক------------------- সফল</a:t>
            </a:r>
          </a:p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জন্ম------------- যুক্ত বর্ণ ন ও ম</a:t>
            </a:r>
          </a:p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 করা হয়েছে।</a:t>
            </a:r>
          </a:p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মুদব -------------- বন্ধ করব।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228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96</cp:revision>
  <dcterms:created xsi:type="dcterms:W3CDTF">2020-03-10T13:11:10Z</dcterms:created>
  <dcterms:modified xsi:type="dcterms:W3CDTF">2020-03-14T04:38:06Z</dcterms:modified>
</cp:coreProperties>
</file>