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59" r:id="rId8"/>
    <p:sldId id="272" r:id="rId9"/>
    <p:sldId id="273" r:id="rId10"/>
    <p:sldId id="274" r:id="rId11"/>
    <p:sldId id="263" r:id="rId12"/>
    <p:sldId id="264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4EEAD2-4087-4A48-BA0D-C58090FF47F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13686A-3AB4-4FE5-B2FD-D79E49C780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9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4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62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86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7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483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495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023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99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1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45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6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04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4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1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37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EAD2-4087-4A48-BA0D-C58090FF47F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86A-3AB4-4FE5-B2FD-D79E49C7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9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4EEAD2-4087-4A48-BA0D-C58090FF47FB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13686A-3AB4-4FE5-B2FD-D79E49C7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1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06"/>
            <a:ext cx="12192000" cy="6838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036" y="928048"/>
            <a:ext cx="99219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প্রভাত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219" y="818866"/>
            <a:ext cx="108226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ছাত্ররা স্পষ্ট ভাবে শুদ্ধ উচ্চারনে পাঠ করবে।</a:t>
            </a:r>
            <a:endParaRPr lang="en-US" sz="9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0628" y="777923"/>
            <a:ext cx="108226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  শব্দার্থ লিখবেঃ</a:t>
            </a:r>
            <a:endParaRPr lang="en-US" sz="6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-</a:t>
            </a:r>
          </a:p>
          <a:p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লোকশিল্প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</a:t>
            </a:r>
          </a:p>
          <a:p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সম্প্রসারন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 </a:t>
            </a:r>
          </a:p>
          <a:p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নকশিকাঁথা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3789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9684" y="777922"/>
            <a:ext cx="10781731" cy="4708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0" indent="-1143000" algn="just">
              <a:buAutoNum type="arabicPeriod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1143000" indent="-1143000" algn="just">
              <a:buAutoNum type="arabicPeriod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1143000" indent="-1143000" algn="just">
              <a:buAutoNum type="arabicPeriod"/>
            </a:pP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49" y="641440"/>
            <a:ext cx="10904561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7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ফুলের ছব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4" y="423081"/>
            <a:ext cx="10877265" cy="5634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275" y="5227093"/>
            <a:ext cx="615514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3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1" y="1774212"/>
            <a:ext cx="10863618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নারগিস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আইডিঃ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৫১২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রসুল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081" y="423081"/>
            <a:ext cx="11518710" cy="267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6795" y="518621"/>
            <a:ext cx="10911281" cy="550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8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গদ্যাংশ</a:t>
            </a:r>
          </a:p>
          <a:p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8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১১/০৩/২০২০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3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1" y="846161"/>
            <a:ext cx="5622878" cy="5390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148" y="177419"/>
            <a:ext cx="109250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9" y="846161"/>
            <a:ext cx="5274859" cy="53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1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621301"/>
            <a:ext cx="5143642" cy="5479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621301"/>
            <a:ext cx="5636525" cy="55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3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1" y="818867"/>
            <a:ext cx="10849970" cy="35086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BD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3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13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13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15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9994" y="947789"/>
            <a:ext cx="10705514" cy="4647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endParaRPr lang="en-US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endParaRPr lang="en-US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লোকশিল্প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68764" y="2507956"/>
            <a:ext cx="1424781" cy="1424781"/>
            <a:chOff x="3319135" y="1996942"/>
            <a:chExt cx="1424781" cy="1424781"/>
          </a:xfrm>
        </p:grpSpPr>
        <p:sp>
          <p:nvSpPr>
            <p:cNvPr id="15" name="Oval 14"/>
            <p:cNvSpPr/>
            <p:nvPr/>
          </p:nvSpPr>
          <p:spPr>
            <a:xfrm>
              <a:off x="3319135" y="1996942"/>
              <a:ext cx="1424781" cy="142478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3527789" y="2205596"/>
              <a:ext cx="1007473" cy="1007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52" y="2507956"/>
            <a:ext cx="1405719" cy="137617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843499" y="319632"/>
            <a:ext cx="6413188" cy="6026653"/>
            <a:chOff x="2889406" y="387871"/>
            <a:chExt cx="6413188" cy="6026653"/>
          </a:xfrm>
        </p:grpSpPr>
        <p:grpSp>
          <p:nvGrpSpPr>
            <p:cNvPr id="2" name="Group 1"/>
            <p:cNvGrpSpPr/>
            <p:nvPr/>
          </p:nvGrpSpPr>
          <p:grpSpPr>
            <a:xfrm>
              <a:off x="4617907" y="722658"/>
              <a:ext cx="2838733" cy="1424781"/>
              <a:chOff x="2585906" y="2992"/>
              <a:chExt cx="2838733" cy="142478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585906" y="2992"/>
                <a:ext cx="2838733" cy="142478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Oval 4"/>
              <p:cNvSpPr/>
              <p:nvPr/>
            </p:nvSpPr>
            <p:spPr>
              <a:xfrm>
                <a:off x="3148225" y="211646"/>
                <a:ext cx="1684715" cy="10074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6812362" y="2716608"/>
              <a:ext cx="2490232" cy="1424781"/>
              <a:chOff x="4780361" y="1996942"/>
              <a:chExt cx="2490232" cy="1424781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780361" y="1996942"/>
                <a:ext cx="2490232" cy="142478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Oval 6"/>
              <p:cNvSpPr/>
              <p:nvPr/>
            </p:nvSpPr>
            <p:spPr>
              <a:xfrm>
                <a:off x="5145047" y="2205596"/>
                <a:ext cx="1760860" cy="10074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জন্ম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১৯২১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881976" y="4710560"/>
              <a:ext cx="2363099" cy="1424781"/>
              <a:chOff x="2849975" y="3990894"/>
              <a:chExt cx="2363099" cy="142478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849975" y="3990894"/>
                <a:ext cx="2363099" cy="142478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Oval 8"/>
              <p:cNvSpPr/>
              <p:nvPr/>
            </p:nvSpPr>
            <p:spPr>
              <a:xfrm>
                <a:off x="3196043" y="4199548"/>
                <a:ext cx="1670963" cy="10074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kern="1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মৃত্যু</a:t>
                </a:r>
                <a:endPara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kern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১৯৮৮</a:t>
                </a:r>
                <a:endParaRPr lang="en-US" sz="3600" kern="1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889406" y="2716608"/>
              <a:ext cx="2360335" cy="1424781"/>
              <a:chOff x="857405" y="1996942"/>
              <a:chExt cx="2360335" cy="1424781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857405" y="1996942"/>
                <a:ext cx="2360335" cy="142478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Oval 10"/>
              <p:cNvSpPr/>
              <p:nvPr/>
            </p:nvSpPr>
            <p:spPr>
              <a:xfrm>
                <a:off x="1203068" y="2205596"/>
                <a:ext cx="1669009" cy="10074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kern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 </a:t>
                </a:r>
              </a:p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kern="1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ঢাকায়</a:t>
                </a:r>
                <a:endParaRPr lang="en-US" sz="3600" kern="1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8" name="Curved Down Arrow 17"/>
            <p:cNvSpPr/>
            <p:nvPr/>
          </p:nvSpPr>
          <p:spPr>
            <a:xfrm rot="3266642">
              <a:off x="7432748" y="1055856"/>
              <a:ext cx="2117504" cy="130735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urved Down Arrow 18"/>
            <p:cNvSpPr/>
            <p:nvPr/>
          </p:nvSpPr>
          <p:spPr>
            <a:xfrm rot="7696890">
              <a:off x="7435020" y="4702095"/>
              <a:ext cx="2117504" cy="130735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urved Down Arrow 19"/>
            <p:cNvSpPr/>
            <p:nvPr/>
          </p:nvSpPr>
          <p:spPr>
            <a:xfrm rot="14261322">
              <a:off x="2606671" y="4541708"/>
              <a:ext cx="2117504" cy="130735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urved Down Arrow 20"/>
            <p:cNvSpPr/>
            <p:nvPr/>
          </p:nvSpPr>
          <p:spPr>
            <a:xfrm rot="18105461">
              <a:off x="2690692" y="792946"/>
              <a:ext cx="2117504" cy="130735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946780" y="1050878"/>
            <a:ext cx="1819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9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219" y="818866"/>
            <a:ext cx="108226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bn-BD" sz="9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শিক্ষক স্পষ্ট ভাবে শুদ্ধ উচ্চারনে পাঠ করবে।</a:t>
            </a:r>
            <a:endParaRPr lang="en-US" sz="9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225</TotalTime>
  <Words>122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62</cp:revision>
  <dcterms:created xsi:type="dcterms:W3CDTF">2020-03-09T12:10:04Z</dcterms:created>
  <dcterms:modified xsi:type="dcterms:W3CDTF">2020-03-14T06:42:54Z</dcterms:modified>
</cp:coreProperties>
</file>