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56" r:id="rId3"/>
    <p:sldId id="257" r:id="rId4"/>
    <p:sldId id="259" r:id="rId5"/>
    <p:sldId id="266" r:id="rId6"/>
    <p:sldId id="258" r:id="rId7"/>
    <p:sldId id="260" r:id="rId8"/>
    <p:sldId id="267" r:id="rId9"/>
    <p:sldId id="261" r:id="rId10"/>
    <p:sldId id="268" r:id="rId11"/>
    <p:sldId id="265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CB54494-5327-4740-A069-7DF2EA9C7EEA}">
          <p14:sldIdLst>
            <p14:sldId id="262"/>
            <p14:sldId id="256"/>
            <p14:sldId id="257"/>
            <p14:sldId id="259"/>
            <p14:sldId id="266"/>
            <p14:sldId id="258"/>
          </p14:sldIdLst>
        </p14:section>
        <p14:section name="Untitled Section" id="{D93D81F9-AFDF-48B9-BD3E-39D1B29D0D5F}">
          <p14:sldIdLst>
            <p14:sldId id="260"/>
            <p14:sldId id="267"/>
            <p14:sldId id="261"/>
            <p14:sldId id="268"/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01" autoAdjust="0"/>
    <p:restoredTop sz="86378" autoAdjust="0"/>
  </p:normalViewPr>
  <p:slideViewPr>
    <p:cSldViewPr snapToGrid="0">
      <p:cViewPr varScale="1">
        <p:scale>
          <a:sx n="61" d="100"/>
          <a:sy n="61" d="100"/>
        </p:scale>
        <p:origin x="26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E479E-EDDE-4791-A8BC-F2594E73235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212522-4A68-47F0-B3E9-F4B16353BAE0}">
      <dgm:prSet phldrT="[Text]" phldr="1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4800" dirty="0"/>
        </a:p>
      </dgm:t>
    </dgm:pt>
    <dgm:pt modelId="{579E05E3-9D1F-40D6-9827-9170FEA9A83A}" type="parTrans" cxnId="{8F2A2E1A-1E6B-435E-AA43-7A495EC32036}">
      <dgm:prSet/>
      <dgm:spPr/>
      <dgm:t>
        <a:bodyPr/>
        <a:lstStyle/>
        <a:p>
          <a:endParaRPr lang="en-US"/>
        </a:p>
      </dgm:t>
    </dgm:pt>
    <dgm:pt modelId="{E270C4D3-94F1-4DC6-8011-F535BC58680F}" type="sibTrans" cxnId="{8F2A2E1A-1E6B-435E-AA43-7A495EC32036}">
      <dgm:prSet/>
      <dgm:spPr/>
      <dgm:t>
        <a:bodyPr/>
        <a:lstStyle/>
        <a:p>
          <a:endParaRPr lang="en-US"/>
        </a:p>
      </dgm:t>
    </dgm:pt>
    <dgm:pt modelId="{7EB8AFFF-9FE8-4510-8205-D35EDB8856B5}">
      <dgm:prSet phldrT="[Text]"/>
      <dgm:spPr/>
      <dgm:t>
        <a:bodyPr/>
        <a:lstStyle/>
        <a:p>
          <a:r>
            <a:rPr lang="en-US" dirty="0" err="1" smtClean="0"/>
            <a:t>জন্ম</a:t>
          </a:r>
          <a:r>
            <a:rPr lang="en-US" dirty="0" smtClean="0"/>
            <a:t> ১৮৬১</a:t>
          </a:r>
          <a:endParaRPr lang="en-US" dirty="0"/>
        </a:p>
      </dgm:t>
    </dgm:pt>
    <dgm:pt modelId="{261DBA01-3344-43F5-B01A-C2CC91DE93E2}" type="parTrans" cxnId="{593A4140-229A-4B5E-9ABF-FAE2812D0468}">
      <dgm:prSet/>
      <dgm:spPr/>
      <dgm:t>
        <a:bodyPr/>
        <a:lstStyle/>
        <a:p>
          <a:endParaRPr lang="en-US" dirty="0"/>
        </a:p>
      </dgm:t>
    </dgm:pt>
    <dgm:pt modelId="{CACCBE49-3975-426D-944C-47AD0A3E25CC}" type="sibTrans" cxnId="{593A4140-229A-4B5E-9ABF-FAE2812D0468}">
      <dgm:prSet/>
      <dgm:spPr/>
      <dgm:t>
        <a:bodyPr/>
        <a:lstStyle/>
        <a:p>
          <a:endParaRPr lang="en-US"/>
        </a:p>
      </dgm:t>
    </dgm:pt>
    <dgm:pt modelId="{E5FFB2D1-FD94-4802-AD63-AE3DB995EA02}">
      <dgm:prSet phldrT="[Text]" custT="1"/>
      <dgm:spPr/>
      <dgm:t>
        <a:bodyPr/>
        <a:lstStyle/>
        <a:p>
          <a:r>
            <a:rPr lang="en-US" sz="4000" dirty="0" err="1" smtClean="0"/>
            <a:t>মৃত্যু</a:t>
          </a:r>
          <a:r>
            <a:rPr lang="en-US" sz="4000" dirty="0" smtClean="0"/>
            <a:t> ১৯৪১</a:t>
          </a:r>
          <a:endParaRPr lang="en-US" sz="4000" dirty="0"/>
        </a:p>
      </dgm:t>
    </dgm:pt>
    <dgm:pt modelId="{30A5DB12-7A91-4D5E-9AA7-6A226FEFD0AE}" type="parTrans" cxnId="{E6AEBC8D-A9B1-45F4-BD03-80FB01E4A682}">
      <dgm:prSet/>
      <dgm:spPr/>
      <dgm:t>
        <a:bodyPr/>
        <a:lstStyle/>
        <a:p>
          <a:endParaRPr lang="en-US"/>
        </a:p>
      </dgm:t>
    </dgm:pt>
    <dgm:pt modelId="{1058831B-F37D-4221-A5AD-DA8F02C73F4C}" type="sibTrans" cxnId="{E6AEBC8D-A9B1-45F4-BD03-80FB01E4A682}">
      <dgm:prSet/>
      <dgm:spPr/>
      <dgm:t>
        <a:bodyPr/>
        <a:lstStyle/>
        <a:p>
          <a:endParaRPr lang="en-US"/>
        </a:p>
      </dgm:t>
    </dgm:pt>
    <dgm:pt modelId="{2E2109CA-2BBE-47B9-9F4B-AAFEC40063C9}">
      <dgm:prSet phldrT="[Text]"/>
      <dgm:spPr/>
      <dgm:t>
        <a:bodyPr/>
        <a:lstStyle/>
        <a:p>
          <a:r>
            <a:rPr lang="en-US" dirty="0" err="1" smtClean="0"/>
            <a:t>উল্লোখ</a:t>
          </a:r>
          <a:r>
            <a:rPr lang="en-US" dirty="0" smtClean="0"/>
            <a:t> </a:t>
          </a:r>
          <a:r>
            <a:rPr lang="en-US" dirty="0" err="1" smtClean="0"/>
            <a:t>যোগ্য</a:t>
          </a:r>
          <a:r>
            <a:rPr lang="en-US" dirty="0" smtClean="0"/>
            <a:t> </a:t>
          </a:r>
          <a:r>
            <a:rPr lang="en-US" dirty="0" err="1" smtClean="0"/>
            <a:t>গ্রন্থ</a:t>
          </a:r>
          <a:r>
            <a:rPr lang="en-US" dirty="0" smtClean="0"/>
            <a:t> </a:t>
          </a:r>
          <a:r>
            <a:rPr lang="en-US" dirty="0" err="1" smtClean="0"/>
            <a:t>বনফুল,বলাকা</a:t>
          </a:r>
          <a:r>
            <a:rPr lang="en-US" dirty="0" smtClean="0"/>
            <a:t>, </a:t>
          </a:r>
          <a:r>
            <a:rPr lang="en-US" dirty="0" err="1" smtClean="0"/>
            <a:t>গিতা</a:t>
          </a:r>
          <a:r>
            <a:rPr lang="bn-IN" dirty="0" smtClean="0"/>
            <a:t>ঞ্জলি</a:t>
          </a:r>
          <a:endParaRPr lang="en-US" dirty="0"/>
        </a:p>
      </dgm:t>
    </dgm:pt>
    <dgm:pt modelId="{6F28290A-545A-42DB-842C-AE8489332A7F}" type="parTrans" cxnId="{E126C5C0-903B-47CE-8716-96DE0DD21EB9}">
      <dgm:prSet/>
      <dgm:spPr/>
      <dgm:t>
        <a:bodyPr/>
        <a:lstStyle/>
        <a:p>
          <a:endParaRPr lang="en-US"/>
        </a:p>
      </dgm:t>
    </dgm:pt>
    <dgm:pt modelId="{846B28C5-1C47-4617-ABD8-2C73149F9B27}" type="sibTrans" cxnId="{E126C5C0-903B-47CE-8716-96DE0DD21EB9}">
      <dgm:prSet/>
      <dgm:spPr/>
      <dgm:t>
        <a:bodyPr/>
        <a:lstStyle/>
        <a:p>
          <a:endParaRPr lang="en-US"/>
        </a:p>
      </dgm:t>
    </dgm:pt>
    <dgm:pt modelId="{225CA538-0339-4FFA-94DF-341F2AAF1938}">
      <dgm:prSet phldrT="[Text]"/>
      <dgm:spPr/>
      <dgm:t>
        <a:bodyPr/>
        <a:lstStyle/>
        <a:p>
          <a:r>
            <a:rPr lang="bn-IN" dirty="0" smtClean="0"/>
            <a:t>নাটক ঠাকুর বাড়ি, প্রতিভা,বালমীকি</a:t>
          </a:r>
          <a:endParaRPr lang="en-US" dirty="0"/>
        </a:p>
      </dgm:t>
    </dgm:pt>
    <dgm:pt modelId="{517455E2-E1CD-4CFD-89E8-104B2DCA4F92}" type="parTrans" cxnId="{768828F8-204B-4F4D-A522-B321EFC4A17D}">
      <dgm:prSet/>
      <dgm:spPr/>
      <dgm:t>
        <a:bodyPr/>
        <a:lstStyle/>
        <a:p>
          <a:endParaRPr lang="en-US"/>
        </a:p>
      </dgm:t>
    </dgm:pt>
    <dgm:pt modelId="{772CBC80-226E-4DDA-95E2-4AF7B5FB96D8}" type="sibTrans" cxnId="{768828F8-204B-4F4D-A522-B321EFC4A17D}">
      <dgm:prSet/>
      <dgm:spPr/>
      <dgm:t>
        <a:bodyPr/>
        <a:lstStyle/>
        <a:p>
          <a:endParaRPr lang="en-US"/>
        </a:p>
      </dgm:t>
    </dgm:pt>
    <dgm:pt modelId="{F3575200-658B-4791-8AB8-3A966C96A007}" type="pres">
      <dgm:prSet presAssocID="{DFEE479E-EDDE-4791-A8BC-F2594E73235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BC9F17-1674-4A61-9C03-B13A5E8F20F2}" type="pres">
      <dgm:prSet presAssocID="{C6212522-4A68-47F0-B3E9-F4B16353BAE0}" presName="centerShape" presStyleLbl="node0" presStyleIdx="0" presStyleCnt="1" custScaleX="137153" custScaleY="127954"/>
      <dgm:spPr/>
      <dgm:t>
        <a:bodyPr/>
        <a:lstStyle/>
        <a:p>
          <a:endParaRPr lang="en-US"/>
        </a:p>
      </dgm:t>
    </dgm:pt>
    <dgm:pt modelId="{03D47D5C-F562-4AEB-9F9A-2BEA2013C380}" type="pres">
      <dgm:prSet presAssocID="{261DBA01-3344-43F5-B01A-C2CC91DE93E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9934ACB9-FBE6-4978-B608-F43A24FB458E}" type="pres">
      <dgm:prSet presAssocID="{261DBA01-3344-43F5-B01A-C2CC91DE93E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F2058D4-28CB-4803-86F0-FFF23D44C3D5}" type="pres">
      <dgm:prSet presAssocID="{7EB8AFFF-9FE8-4510-8205-D35EDB8856B5}" presName="node" presStyleLbl="node1" presStyleIdx="0" presStyleCnt="4" custScaleX="111731" custScaleY="106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61D05-8A18-4295-AE6E-E0C8A627C975}" type="pres">
      <dgm:prSet presAssocID="{30A5DB12-7A91-4D5E-9AA7-6A226FEFD0AE}" presName="parTrans" presStyleLbl="sibTrans2D1" presStyleIdx="1" presStyleCnt="4"/>
      <dgm:spPr/>
      <dgm:t>
        <a:bodyPr/>
        <a:lstStyle/>
        <a:p>
          <a:endParaRPr lang="en-US"/>
        </a:p>
      </dgm:t>
    </dgm:pt>
    <dgm:pt modelId="{CFF35CC7-352C-4AC0-80C4-9EE5F23D00DE}" type="pres">
      <dgm:prSet presAssocID="{30A5DB12-7A91-4D5E-9AA7-6A226FEFD0A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42EADA7-8349-4134-AFC1-381E3B7D8E96}" type="pres">
      <dgm:prSet presAssocID="{E5FFB2D1-FD94-4802-AD63-AE3DB995EA02}" presName="node" presStyleLbl="node1" presStyleIdx="1" presStyleCnt="4" custScaleX="118108" custScaleY="114408" custRadScaleRad="128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CD20F-B50B-451F-8D37-535FD627ADB9}" type="pres">
      <dgm:prSet presAssocID="{6F28290A-545A-42DB-842C-AE8489332A7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CA62270F-C9BC-478A-810A-BA73063F34CD}" type="pres">
      <dgm:prSet presAssocID="{6F28290A-545A-42DB-842C-AE8489332A7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829990C-7D21-473A-8D55-0E0C3D3F5548}" type="pres">
      <dgm:prSet presAssocID="{2E2109CA-2BBE-47B9-9F4B-AAFEC40063C9}" presName="node" presStyleLbl="node1" presStyleIdx="2" presStyleCnt="4" custScaleX="125071" custScaleY="106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5E47D-CC1D-47F4-91C5-B0C1FB6D2F74}" type="pres">
      <dgm:prSet presAssocID="{517455E2-E1CD-4CFD-89E8-104B2DCA4F92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1D4A8C1-7F6A-4991-9BE8-8ABDE5872A39}" type="pres">
      <dgm:prSet presAssocID="{517455E2-E1CD-4CFD-89E8-104B2DCA4F9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FAE4C78-D2D1-47CD-B932-95E05D3C0168}" type="pres">
      <dgm:prSet presAssocID="{225CA538-0339-4FFA-94DF-341F2AAF1938}" presName="node" presStyleLbl="node1" presStyleIdx="3" presStyleCnt="4" custRadScaleRad="133067" custRadScaleInc="-1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2DBEC6-3638-45CD-93C1-9DC7530F0AA8}" type="presOf" srcId="{DFEE479E-EDDE-4791-A8BC-F2594E732353}" destId="{F3575200-658B-4791-8AB8-3A966C96A007}" srcOrd="0" destOrd="0" presId="urn:microsoft.com/office/officeart/2005/8/layout/radial5"/>
    <dgm:cxn modelId="{F5D589B5-76D6-4167-A7AB-4A2E5510FE5D}" type="presOf" srcId="{7EB8AFFF-9FE8-4510-8205-D35EDB8856B5}" destId="{AF2058D4-28CB-4803-86F0-FFF23D44C3D5}" srcOrd="0" destOrd="0" presId="urn:microsoft.com/office/officeart/2005/8/layout/radial5"/>
    <dgm:cxn modelId="{3292A33F-1A91-4E91-9097-A014601D1650}" type="presOf" srcId="{261DBA01-3344-43F5-B01A-C2CC91DE93E2}" destId="{03D47D5C-F562-4AEB-9F9A-2BEA2013C380}" srcOrd="0" destOrd="0" presId="urn:microsoft.com/office/officeart/2005/8/layout/radial5"/>
    <dgm:cxn modelId="{08B190AA-4903-4533-BCD5-F9F75EE87E2C}" type="presOf" srcId="{6F28290A-545A-42DB-842C-AE8489332A7F}" destId="{CA62270F-C9BC-478A-810A-BA73063F34CD}" srcOrd="1" destOrd="0" presId="urn:microsoft.com/office/officeart/2005/8/layout/radial5"/>
    <dgm:cxn modelId="{0450F4D5-333C-47C3-9EB5-E04AA4074032}" type="presOf" srcId="{225CA538-0339-4FFA-94DF-341F2AAF1938}" destId="{3FAE4C78-D2D1-47CD-B932-95E05D3C0168}" srcOrd="0" destOrd="0" presId="urn:microsoft.com/office/officeart/2005/8/layout/radial5"/>
    <dgm:cxn modelId="{593A4140-229A-4B5E-9ABF-FAE2812D0468}" srcId="{C6212522-4A68-47F0-B3E9-F4B16353BAE0}" destId="{7EB8AFFF-9FE8-4510-8205-D35EDB8856B5}" srcOrd="0" destOrd="0" parTransId="{261DBA01-3344-43F5-B01A-C2CC91DE93E2}" sibTransId="{CACCBE49-3975-426D-944C-47AD0A3E25CC}"/>
    <dgm:cxn modelId="{A45D7753-F6F8-4292-BEA1-8A71E0F42212}" type="presOf" srcId="{6F28290A-545A-42DB-842C-AE8489332A7F}" destId="{54FCD20F-B50B-451F-8D37-535FD627ADB9}" srcOrd="0" destOrd="0" presId="urn:microsoft.com/office/officeart/2005/8/layout/radial5"/>
    <dgm:cxn modelId="{8177D48F-4595-49AC-A34C-82DE6BF8F50A}" type="presOf" srcId="{30A5DB12-7A91-4D5E-9AA7-6A226FEFD0AE}" destId="{3B661D05-8A18-4295-AE6E-E0C8A627C975}" srcOrd="0" destOrd="0" presId="urn:microsoft.com/office/officeart/2005/8/layout/radial5"/>
    <dgm:cxn modelId="{8DF17523-C559-4D0C-84CB-8D4891E2BEB9}" type="presOf" srcId="{C6212522-4A68-47F0-B3E9-F4B16353BAE0}" destId="{69BC9F17-1674-4A61-9C03-B13A5E8F20F2}" srcOrd="0" destOrd="0" presId="urn:microsoft.com/office/officeart/2005/8/layout/radial5"/>
    <dgm:cxn modelId="{F8193FE4-82A1-4454-A1C8-CF854244398D}" type="presOf" srcId="{E5FFB2D1-FD94-4802-AD63-AE3DB995EA02}" destId="{B42EADA7-8349-4134-AFC1-381E3B7D8E96}" srcOrd="0" destOrd="0" presId="urn:microsoft.com/office/officeart/2005/8/layout/radial5"/>
    <dgm:cxn modelId="{768828F8-204B-4F4D-A522-B321EFC4A17D}" srcId="{C6212522-4A68-47F0-B3E9-F4B16353BAE0}" destId="{225CA538-0339-4FFA-94DF-341F2AAF1938}" srcOrd="3" destOrd="0" parTransId="{517455E2-E1CD-4CFD-89E8-104B2DCA4F92}" sibTransId="{772CBC80-226E-4DDA-95E2-4AF7B5FB96D8}"/>
    <dgm:cxn modelId="{8A173954-B774-4B6F-AC9D-28F61067F269}" type="presOf" srcId="{261DBA01-3344-43F5-B01A-C2CC91DE93E2}" destId="{9934ACB9-FBE6-4978-B608-F43A24FB458E}" srcOrd="1" destOrd="0" presId="urn:microsoft.com/office/officeart/2005/8/layout/radial5"/>
    <dgm:cxn modelId="{8F2A2E1A-1E6B-435E-AA43-7A495EC32036}" srcId="{DFEE479E-EDDE-4791-A8BC-F2594E732353}" destId="{C6212522-4A68-47F0-B3E9-F4B16353BAE0}" srcOrd="0" destOrd="0" parTransId="{579E05E3-9D1F-40D6-9827-9170FEA9A83A}" sibTransId="{E270C4D3-94F1-4DC6-8011-F535BC58680F}"/>
    <dgm:cxn modelId="{F730E859-DCF3-46D8-8796-7E3FBC1D7672}" type="presOf" srcId="{2E2109CA-2BBE-47B9-9F4B-AAFEC40063C9}" destId="{1829990C-7D21-473A-8D55-0E0C3D3F5548}" srcOrd="0" destOrd="0" presId="urn:microsoft.com/office/officeart/2005/8/layout/radial5"/>
    <dgm:cxn modelId="{16A9570A-2A2A-484D-B9C5-1915F0804455}" type="presOf" srcId="{30A5DB12-7A91-4D5E-9AA7-6A226FEFD0AE}" destId="{CFF35CC7-352C-4AC0-80C4-9EE5F23D00DE}" srcOrd="1" destOrd="0" presId="urn:microsoft.com/office/officeart/2005/8/layout/radial5"/>
    <dgm:cxn modelId="{28934DDF-36F4-40B3-BDCE-FCD9B3F1EA38}" type="presOf" srcId="{517455E2-E1CD-4CFD-89E8-104B2DCA4F92}" destId="{41D5E47D-CC1D-47F4-91C5-B0C1FB6D2F74}" srcOrd="0" destOrd="0" presId="urn:microsoft.com/office/officeart/2005/8/layout/radial5"/>
    <dgm:cxn modelId="{78FF7325-110D-4966-B877-149C199A1882}" type="presOf" srcId="{517455E2-E1CD-4CFD-89E8-104B2DCA4F92}" destId="{01D4A8C1-7F6A-4991-9BE8-8ABDE5872A39}" srcOrd="1" destOrd="0" presId="urn:microsoft.com/office/officeart/2005/8/layout/radial5"/>
    <dgm:cxn modelId="{E6AEBC8D-A9B1-45F4-BD03-80FB01E4A682}" srcId="{C6212522-4A68-47F0-B3E9-F4B16353BAE0}" destId="{E5FFB2D1-FD94-4802-AD63-AE3DB995EA02}" srcOrd="1" destOrd="0" parTransId="{30A5DB12-7A91-4D5E-9AA7-6A226FEFD0AE}" sibTransId="{1058831B-F37D-4221-A5AD-DA8F02C73F4C}"/>
    <dgm:cxn modelId="{E126C5C0-903B-47CE-8716-96DE0DD21EB9}" srcId="{C6212522-4A68-47F0-B3E9-F4B16353BAE0}" destId="{2E2109CA-2BBE-47B9-9F4B-AAFEC40063C9}" srcOrd="2" destOrd="0" parTransId="{6F28290A-545A-42DB-842C-AE8489332A7F}" sibTransId="{846B28C5-1C47-4617-ABD8-2C73149F9B27}"/>
    <dgm:cxn modelId="{DE9D5876-238C-4E66-AF2A-692B879C460D}" type="presParOf" srcId="{F3575200-658B-4791-8AB8-3A966C96A007}" destId="{69BC9F17-1674-4A61-9C03-B13A5E8F20F2}" srcOrd="0" destOrd="0" presId="urn:microsoft.com/office/officeart/2005/8/layout/radial5"/>
    <dgm:cxn modelId="{B6EDBA56-A107-4898-995F-D498BFA65764}" type="presParOf" srcId="{F3575200-658B-4791-8AB8-3A966C96A007}" destId="{03D47D5C-F562-4AEB-9F9A-2BEA2013C380}" srcOrd="1" destOrd="0" presId="urn:microsoft.com/office/officeart/2005/8/layout/radial5"/>
    <dgm:cxn modelId="{507CA2B3-FBD4-4A92-9C3C-4A35C24B8860}" type="presParOf" srcId="{03D47D5C-F562-4AEB-9F9A-2BEA2013C380}" destId="{9934ACB9-FBE6-4978-B608-F43A24FB458E}" srcOrd="0" destOrd="0" presId="urn:microsoft.com/office/officeart/2005/8/layout/radial5"/>
    <dgm:cxn modelId="{2DC5887A-6649-4053-9A1C-FC7CD89932C1}" type="presParOf" srcId="{F3575200-658B-4791-8AB8-3A966C96A007}" destId="{AF2058D4-28CB-4803-86F0-FFF23D44C3D5}" srcOrd="2" destOrd="0" presId="urn:microsoft.com/office/officeart/2005/8/layout/radial5"/>
    <dgm:cxn modelId="{C0A79EE9-271F-44D7-B408-BEEE06BB84B2}" type="presParOf" srcId="{F3575200-658B-4791-8AB8-3A966C96A007}" destId="{3B661D05-8A18-4295-AE6E-E0C8A627C975}" srcOrd="3" destOrd="0" presId="urn:microsoft.com/office/officeart/2005/8/layout/radial5"/>
    <dgm:cxn modelId="{8A9211DC-511E-40FC-867B-EE6521FA79E7}" type="presParOf" srcId="{3B661D05-8A18-4295-AE6E-E0C8A627C975}" destId="{CFF35CC7-352C-4AC0-80C4-9EE5F23D00DE}" srcOrd="0" destOrd="0" presId="urn:microsoft.com/office/officeart/2005/8/layout/radial5"/>
    <dgm:cxn modelId="{B5D3E719-B29B-4909-95B1-91DB5F8FAE21}" type="presParOf" srcId="{F3575200-658B-4791-8AB8-3A966C96A007}" destId="{B42EADA7-8349-4134-AFC1-381E3B7D8E96}" srcOrd="4" destOrd="0" presId="urn:microsoft.com/office/officeart/2005/8/layout/radial5"/>
    <dgm:cxn modelId="{8CC0AC57-0BF6-4727-B6F1-49F60CC4CA84}" type="presParOf" srcId="{F3575200-658B-4791-8AB8-3A966C96A007}" destId="{54FCD20F-B50B-451F-8D37-535FD627ADB9}" srcOrd="5" destOrd="0" presId="urn:microsoft.com/office/officeart/2005/8/layout/radial5"/>
    <dgm:cxn modelId="{12821197-C72C-4A02-8093-6185D1318C4B}" type="presParOf" srcId="{54FCD20F-B50B-451F-8D37-535FD627ADB9}" destId="{CA62270F-C9BC-478A-810A-BA73063F34CD}" srcOrd="0" destOrd="0" presId="urn:microsoft.com/office/officeart/2005/8/layout/radial5"/>
    <dgm:cxn modelId="{39946ED6-499B-4E61-9BC4-B4AC3BC31EAA}" type="presParOf" srcId="{F3575200-658B-4791-8AB8-3A966C96A007}" destId="{1829990C-7D21-473A-8D55-0E0C3D3F5548}" srcOrd="6" destOrd="0" presId="urn:microsoft.com/office/officeart/2005/8/layout/radial5"/>
    <dgm:cxn modelId="{D3D60EA9-BA56-4948-A937-7A540E42E413}" type="presParOf" srcId="{F3575200-658B-4791-8AB8-3A966C96A007}" destId="{41D5E47D-CC1D-47F4-91C5-B0C1FB6D2F74}" srcOrd="7" destOrd="0" presId="urn:microsoft.com/office/officeart/2005/8/layout/radial5"/>
    <dgm:cxn modelId="{47B667B1-2CFF-4953-B93B-FB01C608BCDA}" type="presParOf" srcId="{41D5E47D-CC1D-47F4-91C5-B0C1FB6D2F74}" destId="{01D4A8C1-7F6A-4991-9BE8-8ABDE5872A39}" srcOrd="0" destOrd="0" presId="urn:microsoft.com/office/officeart/2005/8/layout/radial5"/>
    <dgm:cxn modelId="{98C91638-4D38-42B7-80A6-4DDCEC54A0DB}" type="presParOf" srcId="{F3575200-658B-4791-8AB8-3A966C96A007}" destId="{3FAE4C78-D2D1-47CD-B932-95E05D3C016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F7214-3E4F-4479-A1C4-997B9275C9C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186AA-50C8-40E8-BB1D-4B80814E6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5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186AA-50C8-40E8-BB1D-4B80814E69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186AA-50C8-40E8-BB1D-4B80814E69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1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7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9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0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8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8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1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6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DD07-4F91-4706-B7E1-27B57EC947A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9C9F0-CCE9-44ED-970B-5E73D66DC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9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3" y="0"/>
            <a:ext cx="12192000" cy="67962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72413" y="272534"/>
            <a:ext cx="388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dirty="0">
                <a:solidFill>
                  <a:srgbClr val="00B050"/>
                </a:solidFill>
                <a:latin typeface="NikoshBAN" panose="02000000000000000000" pitchFamily="2" charset="0"/>
                <a:ea typeface="NSimSun" panose="02010609030101010101" pitchFamily="49" charset="-122"/>
                <a:cs typeface="NikoshBAN" panose="02000000000000000000" pitchFamily="2" charset="0"/>
              </a:rPr>
              <a:t>শু</a:t>
            </a:r>
            <a:r>
              <a:rPr lang="bn-IN" sz="9600" dirty="0">
                <a:solidFill>
                  <a:srgbClr val="00B0F0"/>
                </a:solidFill>
                <a:latin typeface="NikoshBAN" panose="02000000000000000000" pitchFamily="2" charset="0"/>
                <a:ea typeface="NSimSun" panose="02010609030101010101" pitchFamily="49" charset="-122"/>
                <a:cs typeface="NikoshBAN" panose="02000000000000000000" pitchFamily="2" charset="0"/>
              </a:rPr>
              <a:t>ভেচ্ছা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ea typeface="NSimSun" panose="02010609030101010101" pitchFamily="49" charset="-122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31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H="1" flipV="1">
            <a:off x="3670881" y="409365"/>
            <a:ext cx="3787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আদর্শ্য পাঠ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889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14338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FF00"/>
                </a:solidFill>
              </a:rPr>
              <a:t>বাড়ির কাজ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FFFF00"/>
                </a:solidFill>
              </a:rPr>
              <a:t>কাবুলিওয়ালা গল্পের মুলভাব আলোচনা করবে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endParaRPr lang="bn-IN" sz="3600" dirty="0">
              <a:solidFill>
                <a:srgbClr val="FFFF00"/>
              </a:solidFill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endParaRPr lang="bn-IN" sz="3600" dirty="0" smtClean="0">
              <a:solidFill>
                <a:srgbClr val="FFFF00"/>
              </a:solidFill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endParaRPr lang="bn-IN" sz="3600" dirty="0">
              <a:solidFill>
                <a:srgbClr val="FFFF00"/>
              </a:solidFill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0000"/>
                </a:solidFill>
              </a:rPr>
              <a:t>ধন্যবাদ</a:t>
            </a:r>
          </a:p>
          <a:p>
            <a:pPr algn="ctr"/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88569" y="1785938"/>
            <a:ext cx="34718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</a:rPr>
              <a:t>ধন্যবাদ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8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00300" lvl="4" indent="-571500">
              <a:buFont typeface="Wingdings" panose="05000000000000000000" pitchFamily="2" charset="2"/>
              <a:buChar char="Ø"/>
            </a:pP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              </a:t>
            </a:r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চপল কুমার রায়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</a:t>
            </a:r>
            <a:endParaRPr lang="bn-IN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             সহকারী শিক্ষক</a:t>
            </a: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        </a:t>
            </a:r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আলোকঝাড়ী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উচচ </a:t>
            </a:r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বিদ্যালয়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           </a:t>
            </a:r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খানসামা দিনাজপুর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4"/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1" y="214312"/>
            <a:ext cx="48577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NSimSun" panose="02010609030101010101" pitchFamily="49" charset="-122"/>
                <a:cs typeface="+mj-cs"/>
              </a:rPr>
              <a:t>শিক্ষক পরিচিতি</a:t>
            </a:r>
            <a:endParaRPr lang="bn-IN" sz="6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NSimSun" panose="02010609030101010101" pitchFamily="49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860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75562" y="1596856"/>
            <a:ext cx="7277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পাঠ পরিচিতি</a:t>
            </a:r>
            <a:endParaRPr lang="en-US" sz="6000" u="sng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5126" y="2458631"/>
            <a:ext cx="441561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70C0"/>
                </a:solidFill>
              </a:rPr>
              <a:t>সপ্তবর্ণা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5127" y="3320405"/>
            <a:ext cx="451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সপ্তম শ্রেণি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95096" y="504249"/>
            <a:ext cx="6069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বাংলা ১ম পত্র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4721713" y="4028291"/>
            <a:ext cx="6299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সময়</a:t>
            </a:r>
            <a:r>
              <a:rPr lang="en-US" sz="4000" dirty="0" smtClean="0"/>
              <a:t> ৪৫ </a:t>
            </a:r>
            <a:r>
              <a:rPr lang="en-US" sz="4000" dirty="0" err="1" smtClean="0"/>
              <a:t>মিনিট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6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421350">
            <a:off x="9272588" y="13716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43977" y="128588"/>
            <a:ext cx="3814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আজকের বিষয়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49" b="28863"/>
          <a:stretch/>
        </p:blipFill>
        <p:spPr>
          <a:xfrm>
            <a:off x="714377" y="1143000"/>
            <a:ext cx="10729912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171950" y="622221"/>
            <a:ext cx="59007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B050"/>
                </a:solidFill>
              </a:rPr>
              <a:t>পূর্ব</a:t>
            </a:r>
            <a:r>
              <a:rPr lang="en-US" sz="6000" dirty="0">
                <a:solidFill>
                  <a:srgbClr val="00B050"/>
                </a:solidFill>
              </a:rPr>
              <a:t> </a:t>
            </a:r>
            <a:r>
              <a:rPr lang="en-US" sz="6000" dirty="0" err="1">
                <a:solidFill>
                  <a:srgbClr val="00B050"/>
                </a:solidFill>
              </a:rPr>
              <a:t>জ্ঞান</a:t>
            </a:r>
            <a:r>
              <a:rPr lang="en-US" sz="6000" dirty="0">
                <a:solidFill>
                  <a:srgbClr val="00B050"/>
                </a:solidFill>
              </a:rPr>
              <a:t> </a:t>
            </a:r>
            <a:r>
              <a:rPr lang="en-US" sz="6000" dirty="0" err="1">
                <a:solidFill>
                  <a:srgbClr val="00B050"/>
                </a:solidFill>
              </a:rPr>
              <a:t>জাচাই</a:t>
            </a:r>
            <a:r>
              <a:rPr lang="en-US" sz="6000" dirty="0">
                <a:solidFill>
                  <a:srgbClr val="00B050"/>
                </a:solidFill>
              </a:rPr>
              <a:t> 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1679447"/>
            <a:ext cx="10558462" cy="504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4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7 L 0.00378 0.462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29138" y="571500"/>
            <a:ext cx="2700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পাঠ শিরনাম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1438275"/>
            <a:ext cx="3867150" cy="2762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32" y="1438275"/>
            <a:ext cx="3187744" cy="2762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95" y="1438275"/>
            <a:ext cx="4286250" cy="2762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4329113"/>
            <a:ext cx="3867150" cy="21656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31" y="4329113"/>
            <a:ext cx="3186515" cy="2165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63" y="4329113"/>
            <a:ext cx="4287481" cy="216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7821" y="2432265"/>
            <a:ext cx="92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IN" sz="4000" dirty="0" smtClean="0"/>
              <a:t>কবি রবীন্দ্র</a:t>
            </a:r>
            <a:r>
              <a:rPr lang="en-US" sz="4000" dirty="0" err="1" smtClean="0"/>
              <a:t>নাথ</a:t>
            </a:r>
            <a:r>
              <a:rPr lang="bn-IN" sz="4000" dirty="0" smtClean="0"/>
              <a:t> ঠাকুরের জন্ম </a:t>
            </a:r>
            <a:r>
              <a:rPr lang="en-US" sz="4000" dirty="0" err="1" smtClean="0"/>
              <a:t>মৃত্যু</a:t>
            </a:r>
            <a:r>
              <a:rPr lang="en-US" sz="4000" dirty="0" smtClean="0"/>
              <a:t> </a:t>
            </a:r>
            <a:r>
              <a:rPr lang="bn-IN" sz="4000" dirty="0" smtClean="0"/>
              <a:t>সম্প</a:t>
            </a:r>
            <a:r>
              <a:rPr lang="en-US" sz="4000" dirty="0" err="1" smtClean="0"/>
              <a:t>র্কে</a:t>
            </a:r>
            <a:r>
              <a:rPr lang="bn-IN" sz="4000" dirty="0" smtClean="0"/>
              <a:t> বলতে পারবে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4000" dirty="0" smtClean="0">
                <a:solidFill>
                  <a:srgbClr val="002060"/>
                </a:solidFill>
              </a:rPr>
              <a:t>কাবুলীওয়ালা</a:t>
            </a:r>
            <a:r>
              <a:rPr lang="bn-IN" sz="4000" dirty="0" smtClean="0"/>
              <a:t> কে তা বলতে পারবে ?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4000" dirty="0" smtClean="0"/>
              <a:t>গল্পটির মুলভাব ব্যখ্যা করতে পারবে</a:t>
            </a:r>
          </a:p>
          <a:p>
            <a:pPr marL="342900" indent="-342900">
              <a:buFont typeface="+mj-lt"/>
              <a:buAutoNum type="arabicPeriod"/>
            </a:pPr>
            <a:endParaRPr lang="bn-IN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872037" y="600076"/>
            <a:ext cx="2243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পাঠ শিরনাম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82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25" y="1671638"/>
            <a:ext cx="11901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খুকীকে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কাবুলিওয়ালার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মনে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হয়েছিল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আলোচনা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436268" y="477978"/>
            <a:ext cx="5543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5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2708553"/>
              </p:ext>
            </p:extLst>
          </p:nvPr>
        </p:nvGraphicFramePr>
        <p:xfrm>
          <a:off x="385764" y="114299"/>
          <a:ext cx="11372849" cy="6743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9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98</Words>
  <Application>Microsoft Office PowerPoint</Application>
  <PresentationFormat>Widescreen</PresentationFormat>
  <Paragraphs>41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NSimSun</vt:lpstr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71</cp:revision>
  <dcterms:created xsi:type="dcterms:W3CDTF">2020-03-08T19:04:07Z</dcterms:created>
  <dcterms:modified xsi:type="dcterms:W3CDTF">2020-03-14T22:47:05Z</dcterms:modified>
</cp:coreProperties>
</file>